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58" r:id="rId8"/>
    <p:sldId id="264" r:id="rId9"/>
  </p:sldIdLst>
  <p:sldSz cx="18288000" cy="10287000"/>
  <p:notesSz cx="6858000" cy="9144000"/>
  <p:embeddedFontLst>
    <p:embeddedFont>
      <p:font typeface="Cafe24 Ssurround" pitchFamily="2" charset="-127"/>
      <p:bold r:id="rId10"/>
    </p:embeddedFont>
    <p:embeddedFont>
      <p:font typeface="Gmarket Sans Bold" panose="02000000000000000000" pitchFamily="2" charset="-128"/>
      <p:bold r:id="rId11"/>
    </p:embeddedFont>
    <p:embeddedFont>
      <p:font typeface="Gmarket Sans Medium" panose="02000000000000000000" pitchFamily="2" charset="-128"/>
      <p:regular r:id="rId12"/>
    </p:embeddedFont>
    <p:embeddedFont>
      <p:font typeface="Pretendard Light" panose="02000403000000020004" pitchFamily="2" charset="-127"/>
      <p:regular r:id="rId13"/>
      <p:bold r:id="rId14"/>
      <p:italic r:id="rId15"/>
      <p:boldItalic r:id="rId16"/>
    </p:embeddedFont>
    <p:embeddedFont>
      <p:font typeface="Pretendard SemiBold" panose="02000703000000020004" pitchFamily="2" charset="-127"/>
      <p:regular r:id="rId17"/>
      <p:bold r:id="rId18"/>
      <p:italic r:id="rId19"/>
      <p:boldItalic r:id="rId20"/>
    </p:embeddedFont>
    <p:embeddedFont>
      <p:font typeface="SB AggroOTF Bold" panose="02020503020101020101" pitchFamily="18" charset="-127"/>
      <p:regular r:id="rId21"/>
      <p:bold r:id="rId22"/>
      <p:italic r:id="rId23"/>
      <p:boldItalic r:id="rId24"/>
    </p:embeddedFont>
    <p:embeddedFont>
      <p:font typeface="맑은 고딕" panose="020B0503020000020004" pitchFamily="34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BFF"/>
    <a:srgbClr val="3C322B"/>
    <a:srgbClr val="E8B65A"/>
    <a:srgbClr val="EFDC9D"/>
    <a:srgbClr val="FFEDB4"/>
    <a:srgbClr val="E3CF51"/>
    <a:srgbClr val="F2DB58"/>
    <a:srgbClr val="F6E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90" autoAdjust="0"/>
    <p:restoredTop sz="94733" autoAdjust="0"/>
  </p:normalViewPr>
  <p:slideViewPr>
    <p:cSldViewPr>
      <p:cViewPr>
        <p:scale>
          <a:sx n="73" d="100"/>
          <a:sy n="73" d="100"/>
        </p:scale>
        <p:origin x="69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4:42.438"/>
    </inkml:context>
    <inkml:brush xml:id="br0">
      <inkml:brushProperty name="width" value="0.35" units="cm"/>
      <inkml:brushProperty name="height" value="0.35" units="cm"/>
      <inkml:brushProperty name="color" value="#D5E9FF"/>
    </inkml:brush>
  </inkml:definitions>
  <inkml:trace contextRef="#ctx0" brushRef="#br0">0 1 24575,'29'0'0,"-4"4"0,-15-2 0,1 2 0,0-4 0,-5 5 0,8-4 0,-7 4 0,8-5 0,-4 5 0,0-4 0,-1 4 0,1-5 0,0 0 0,-1 4 0,1-2 0,0 2 0,4 1 0,2-4 0,4 4 0,9 1 0,-11-4 0,5 4 0,-13-6 0,0 0 0,-1 0 0,1 0 0,0 0 0,-1 0 0,1 4 0,0-3 0,-1 4 0,1-5 0,0 5 0,-1-4 0,1 4 0,-1-5 0,-4 5 0,9-4 0,-8 4 0,8-5 0,-4 4 0,-1-3 0,1 4 0,0-5 0,-1 5 0,1-4 0,0 4 0,-1-5 0,1 0 0,0 5 0,-1-4 0,1 4 0,0-1 0,-1 2 0,1 0 0,0 4 0,-1-9 0,1 3 0,4-4 0,-7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42.392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0 0 24575,'0'11'0,"0"-3"0,0 0 0,0-3 0,0 2 0,0 2 0,0-2 0,0 0 0,0-3 0,0 1 0,0-1 0,0 0 0,0 0 0,0 0 0,0 0 0,0 0 0,0 0 0,0 0 0,0 1 0,0-1 0,0 0 0,0 0 0,0 2 0,0-2 0,0 2 0,0-1 0,0-1 0,0 0 0,0 0 0,0 0 0,0 0 0,0 0 0,0 4 0,0-3 0,0 3 0,0-4 0,0 2 0,0-2 0,0 2 0,0-1 0,0-1 0,0 0 0,0 0 0,0 0 0,0 0 0,0 0 0,0 0 0,0 0 0,0 1 0,0-1 0,0 0 0,0 0 0,0 0 0,0 0 0,0 0 0,0 12 0,0-8 0,0 8 0,0-10 0,0-2 0,0 0 0,0 1 0,0-1 0,0 0 0,2 2 0,-1-2 0,0 2 0,-1-2 0,2-1 0,-1 0 0,2-2 0,0 2 0,-1-2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52.886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49 0 24575,'0'17'0,"-2"-3"0,1-1 0,0-7 0,1 11 0,0-12 0,0 6 0,0-6 0,0 1 0,0-2 0,0-3 0,0-9 0,0 2 0,-2-8 0,1 9 0,-1-1 0,2 2 0,0 0 0,0 0 0,0 20 0,0-9 0,0 25 0,0-18 0,0 18 0,0-14 0,0 19 0,0-21 0,0 5 0,0-30 0,-3-6 0,2-14 0,-2-1 0,3 7 0,-2-3 0,-2 2 0,2 7 0,-2 0 0,4 16 0,2 22 0,-1-12 0,0 16 0,6-10 0,-5-6 0,4 12 0,-6-8 0,0-1 0,2 0 0,-2-9 0,2-21 0,-2 7 0,0-17 0,4-8 0,-4 15 0,5-16 0,-4 26 0,1 7 0,-2 13 0,0 0 0,0 9 0,0 8 0,0-11 0,0 27 0,0-21 0,0 10 0,0-14 0,0-6 0,0-10 0,0-11 0,0-9 0,-4-10 0,4 9 0,-6-1 0,3 8 0,-2-3 0,2 4 0,0 0 0,3 5 0,0 1 0,0 6 0,0 7 0,0 4 0,0 4 0,0-4 0,0-4 0,0-1 0,0-2 0,0 0 0,0 0 0,0 0 0,0 0 0,0-13 0,-2 1 0,1-12 0,-3 5 0,1 2 0,0-2 0,2 5 0,-1 0 0,1 8 0,-1 11 0,2 3 0,0 3 0,0-6 0,0 0 0,0-1 0,0 3 0,0-3 0,0 1 0,0-3 0,0 0 0,0-2 0,0-3 0,0-7 0,-2-5 0,1-1 0,-3-3 0,3 7 0,-1-3 0,0 8 0,1-2 0,2 15 0,2-2 0,0 11 0,1-3 0,-1 0 0,0 6 0,0-8 0,-3 7 0,1-16 0,0 4 0,1-10 0,-2-7 0,0 0 0,0-4 0,0 6 0,0 0 0,0 1 0,0-1 0,0 0 0,0 1 0,0-1 0,0 6 0,0 6 0,0 4 0,0 3 0,0 2 0,0-6 0,0 6 0,0 4 0,0-2 0,0 5 0,0-9 0,0-2 0,0-4 0,0-1 0,0-6 0,-3-6 0,3-4 0,-3-1 0,3 0 0,0 6 0,0-1 0,0 6 0,0 6 0,2-1 0,-1 7 0,0-8 0,-1 4 0,2-4 0,-1-3 0,1-6 0,-2-4 0,0-1 0,0 4 0,0 5 0,0 8 0,0 0 0,0 4 0,0-4 0,0-1 0,0 0 0,0-5 0,0 3 0,0-1 0,0 3 0,0 5 0,0-4 0,0 5 0,0-4 0,1-3 0,0-3 0,1-10 0,-2-9 0,0 2 0,0-2 0,0 5 0,0 3 0,0-3 0,0 6 0,0 3 0,0 11 0,0 0 0,0 6 0,0 4 0,0-7 0,0 8 0,0-13 0,0 0 0,0-2 0,0-3 0,-2 9 0,1-7 0,-1 12 0,2-11 0,0-1 0,-2-14 0,2 3 0,-3-6 0,1 6 0,2 1 0,-2 1 0,0 0 0,2 2 0,-2 1 0,2 11 0,0-1 0,0 16 0,2-12 0,-2 7 0,4-10 0,-4-2 0,2 2 0,-2-9 0,0-3 0,-2-6 0,2-2 0,-2 0 0,-1 0 0,3-1 0,-2 7 0,2 7 0,0 8 0,3 10 0,0-2 0,1 11 0,0-10 0,0 10 0,1-14 0,-1 7 0,-2-12 0,-2 0 0,0-3 0,0-5 0,0-9 0,0 0 0,0-9 0,0 9 0,-2-1 0,2 0 0,-2-2 0,2 4 0,0 4 0,1 13 0,0-1 0,3 3 0,-4 0 0,4-3 0,-4 1 0,2-4 0,-2-2 0,0-4 0,0-5 0,0-3 0,-2-3 0,2 2 0,-4-1 0,3 3 0,0 3 0,1 17 0,0-6 0,0 10 0,0-13 0,0-4 0,0-8 0,0 1 0,-2-7 0,1 5 0,-2 5 0,2 2 0,-1 8 0,2-1 0,0 4 0,0-4 0,0 1 0,0-2 0,0 0 0,0-12 0,0 3 0,0-9 0,0 8 0,-2 0 0,2 2 0,-2-4 0,0 5 0,2 13 0,-2-4 0,2 12 0,0-8 0,0-1 0,0 2 0,0-4 0,0-1 0,0-2 0,0-4 0,0-6 0,0-1 0,0-3 0,0 2 0,0 3 0,0-1 0,0 6 0,0 12 0,0-3 0,0 13 0,0-13 0,0 3 0,0-6 0,0-5 0,0-13 0,0 2 0,0-6 0,0 8 0,0 2 0,0-3 0,0 1 0,0 1 0,0 1 0,0 6 0,0 6 0,0-1 0,0 5 0,0-10 0,-4-6 0,3 1 0,-2-5 0,1 6 0,-1-2 0,1 1 0,0 5 0,2 4 0,0 3 0,0 1 0,2-2 0,-2-2 0,2 2 0,-2-2 0,0 1 0,0-1 0,0-13 0,0 4 0,2-11 0,-1 5 0,0 1 0,-1-1 0,0 2 0,0 1 0,0 5 0,2 11 0,-1 0 0,1 6 0,-1-8 0,0-2 0,1 0 0,5-6 0,-2 0 0,3-3 0,-4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2:05.079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143 104 15875,'-4'35'0,"0"3"3458,-5 30-3458,0-13 0,0 21 0,-1 13 0,5-31 0,0 23 1578,5-44-1578,0-8 850,0-10-850,0-8 2619,0-4-2619,0 1 195,0-4-195,2 0 0,-2-23 0,2 1 0,-2-32 0,0 5 0,5-18 0,0-26 0,0 35 0,0-1 0,0-42 0,-1 8 0,-4 46 0,0 13 0,0 14 0,2 6 0,-1 6 0,0 0 0,-1 17 0,0 8 0,0 18 0,0 10 0,0-11 0,0 16 0,0 10 0,0 22 0,0-22 0,0 1 0,0-42 0,0 0 0,0-4 0,0-7 0,0-6 0,0-4 0,0-15 0,0 1 0,0-18 0,0 1 0,0-2 0,0-5 0,0 7 0,0 5 0,0 5 0,0 8 0,0 2 0,0 7 0,2 9 0,-1 0 0,2 10 0,-2-10 0,1 1 0,-2 0 0,0-2 0,0 2 0,0-1 0,0-1 0,0-2 0,0-13 0,0 5 0,0-15 0,0 6 0,0-2 0,0-1 0,0 5 0,0-4 0,0 10 0,0-4 0,0 8 0,0 9 0,0 0 0,0 9 0,0-10 0,0 2 0,0-4 0,0-1 0,0 0 0,0 0 0,-5-14 0,2 1 0,-4-9 0,4-3 0,-1 7 0,2-5 0,-3 8 0,3 2 0,0 1 0,2 1 0,0 1 0,0 24 0,0 4 0,0 16 0,0 10 0,-3-15 0,2 14 0,-3-10 0,4 1 0,0-12 0,0-10 0,0-11 0,0-4 0,-1-11 0,0-26 0,-5-2 0,5-5 0,-2 14 0,-1 8 0,3-3 0,-2 1 0,3 4 0,0 9 0,0 4 0,0 6 0,0 38 0,0-20 0,0 62 0,0-44 0,0 10 0,0-22 0,0-17 0,0-5 0,0-26 0,0 3 0,-3-21 0,-1 12 0,0 1 0,0-7 0,4-1 0,0 0 0,0 7 0,0 2 0,0 16 0,0-5 0,0 12 0,0-1 0,0 6 0,0 11 0,0 8 0,0 4 0,0 5 0,0-5 0,0 7 0,0-10 0,0-2 0,0-12 0,0 0 0,0-22 0,0 1 0,0-20 0,0 6 0,0-7 0,0 5 0,0-4 0,0 5 0,0 10 0,0 2 0,0 10 0,0-1 0,0 3 0,0 16 0,0 11 0,0 11 0,0 3 0,0-5 0,0-7 0,0-4 0,0-8 0,0-10 0,0-11 0,0-10 0,0-16 0,0 5 0,0-5 0,0 1 0,0 3 0,0-3 0,0 5 0,0 10 0,0-1 0,0 29 0,0-5 0,0 25 0,0-11 0,0 11 0,0 2 0,0 1 0,0 11 0,0-22 0,0 3 0,0-23 0,0-2 0,0-8 0,-2-3 0,1-9 0,-4-1 0,1-26 0,-1 15 0,2-9 0,3 21 0,0 10 0,0 2 0,0 25 0,0-9 0,3 28 0,-2-14 0,5 3 0,-6 5 0,6-5 0,-5-3 0,2 8 0,-3-20 0,0 8 0,0-16 0,0-13 0,0-5 0,-2-7 0,-1 4 0,0-1 0,-3-2 0,2-5 0,0 5 0,1 7 0,3 8 0,0 14 0,0 2 0,0 14 0,0 3 0,2-1 0,-2 5 0,3-4 0,-3 5 0,2-9 0,-2-2 0,2-12 0,-2 0 0,0-2 0,0-3 0,-2-7 0,2-5 0,-2-2 0,2 3 0,-4-7 0,2 8 0,-2-12 0,2 8 0,2 3 0,-2-5 0,1 13 0,-1-2 0,2 19 0,0-6 0,0 24 0,0-11 0,0 19 0,0-4 0,0 0 0,0-1 0,0-16 0,0-4 0,0-10 0,0-6 0,-3-11 0,3 2 0,-5-11 0,5 10 0,-5-5 0,4 3 0,-1 1 0,0 0 0,2 4 0,-2-1 0,2 2 0,0 3 0,2 13 0,-2-4 0,2 9 0,-2-8 0,0-1 0,0-3 0,3-19 0,0 8 0,5-16 0,-3 18 0,0-1 0,-3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2:07.545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26 0 24575,'0'14'0,"0"0"0,-4 8 0,3 1 0,-6 26 0,6-21 0,-6 26 0,6-39 0,-3 12 0,4-8 0,0-7 0,0 3 0,0-11 0,0 0 0,0-22 0,0 12 0,0-22 0,0 20 0,0-7 0,0 1 0,0 1 0,0-6 0,0 11 0,0 1 0,2 18 0,-2-2 0,2 7 0,0-5 0,-1-4 0,1 5 0,-2-4 0,0 0 0,0-1 0,0-1 0,0-2 0,0 0 0,0 0 0,0-12 0,0 5 0,0-5 0,0 28 0,0 2 0,0 16 0,0-9 0,0-5 0,0-2 0,0-12 0,0 1 0,0-6 0,0-3 0,0-9 0,0-4 0,0-7 0,0 2 0,0 3 0,-2-17 0,2 24 0,-2-11 0,2 34 0,0-7 0,0 7 0,0-5 0,0-3 0,0 1 0,0-4 0,0-2 0,0 0 0,0 2 0,3 10 0,-2 4 0,2 17 0,-3-17 0,0 4 0,0-20 0,0 0 0,0-13 0,0 6 0,0-12 0,0 9 0,0-8 0,0 4 0,0-2 0,0 4 0,0 1 0,0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21.498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40 66 24575,'0'50'0,"0"-27"0,0 21 0,0-34 0,0-1 0,0 1 0,0 4 0,0 6 0,0-4 0,0 3 0,0-9 0,0-1 0,0 1 0,0 0 0,0 0 0,0-1 0,0 1 0,0 0 0,0 0 0,0-1 0,0 1 0,0 0 0,0 0 0,0-1 0,0 1 0,0 27 0,0-21 0,0 33 0,0-36 0,0 9 0,0-21 0,-4-2 0,3-14 0,-3 4 0,-1-3 0,4 0 0,-3-2 0,4 1 0,-5-4 0,4 4 0,-3-5 0,4 4 0,0 2 0,0 0 0,0 3 0,0-4 0,0 1 0,0 3 0,0-3 0,-5 4 0,4 0 0,-3 0 0,4 0 0,0 36 0,0-6 0,0 24 0,0-9 0,0-18 0,0 27 0,0-29 0,0 20 0,0-24 0,0 7 0,0-7 0,0-32 0,0 1 0,0-47 0,0 26-6784,0-57 6784,0 35 0,0-16 0,0 36 0,0 1 0,0 17 0,0-13 0,0 24 0,8 70 0,-6 1 0,6 2 0,0 1 0,-5 14 0,6 6 6784,-9-38-6784,0 6 0,0-24 0,0-5 0,0-18 0,-5-7 0,4-5 0,-3-3 0,4-1 0,-5 4 0,4-3 0,-3 9 0,4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40.224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0 1 24575,'2'10'0,"-2"3"0,2-6 0,0 1 0,-1-2 0,0-2 0,-1 0 0,0 1 0,0-1 0,0 0 0,0 0 0,0 0 0,0 2 0,0 2 0,2-1 0,-1 1 0,0-2 0,1-3 0,-1 2 0,1-3 0,-2 3 0,1-1 0,0 2 0,3-4 0,-2 6 0,0-6 0,0 6 0,-2-3 0,2 1 0,-2-2 0,2-2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42.392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0 0 24575,'0'11'0,"0"-3"0,0 0 0,0-3 0,0 2 0,0 2 0,0-2 0,0 0 0,0-3 0,0 1 0,0-1 0,0 0 0,0 0 0,0 0 0,0 0 0,0 0 0,0 0 0,0 0 0,0 1 0,0-1 0,0 0 0,0 0 0,0 2 0,0-2 0,0 2 0,0-1 0,0-1 0,0 0 0,0 0 0,0 0 0,0 0 0,0 0 0,0 4 0,0-3 0,0 3 0,0-4 0,0 2 0,0-2 0,0 2 0,0-1 0,0-1 0,0 0 0,0 0 0,0 0 0,0 0 0,0 0 0,0 0 0,0 0 0,0 1 0,0-1 0,0 0 0,0 0 0,0 0 0,0 0 0,0 0 0,0 12 0,0-8 0,0 8 0,0-10 0,0-2 0,0 0 0,0 1 0,0-1 0,0 0 0,2 2 0,-1-2 0,0 2 0,-1-2 0,2-1 0,-1 0 0,2-2 0,0 2 0,-1-2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52.886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49 0 24575,'0'17'0,"-2"-3"0,1-1 0,0-7 0,1 11 0,0-12 0,0 6 0,0-6 0,0 1 0,0-2 0,0-3 0,0-9 0,0 2 0,-2-8 0,1 9 0,-1-1 0,2 2 0,0 0 0,0 0 0,0 20 0,0-9 0,0 25 0,0-18 0,0 18 0,0-14 0,0 19 0,0-21 0,0 5 0,0-30 0,-3-6 0,2-14 0,-2-1 0,3 7 0,-2-3 0,-2 2 0,2 7 0,-2 0 0,4 16 0,2 22 0,-1-12 0,0 16 0,6-10 0,-5-6 0,4 12 0,-6-8 0,0-1 0,2 0 0,-2-9 0,2-21 0,-2 7 0,0-17 0,4-8 0,-4 15 0,5-16 0,-4 26 0,1 7 0,-2 13 0,0 0 0,0 9 0,0 8 0,0-11 0,0 27 0,0-21 0,0 10 0,0-14 0,0-6 0,0-10 0,0-11 0,0-9 0,-4-10 0,4 9 0,-6-1 0,3 8 0,-2-3 0,2 4 0,0 0 0,3 5 0,0 1 0,0 6 0,0 7 0,0 4 0,0 4 0,0-4 0,0-4 0,0-1 0,0-2 0,0 0 0,0 0 0,0 0 0,0 0 0,0-13 0,-2 1 0,1-12 0,-3 5 0,1 2 0,0-2 0,2 5 0,-1 0 0,1 8 0,-1 11 0,2 3 0,0 3 0,0-6 0,0 0 0,0-1 0,0 3 0,0-3 0,0 1 0,0-3 0,0 0 0,0-2 0,0-3 0,0-7 0,-2-5 0,1-1 0,-3-3 0,3 7 0,-1-3 0,0 8 0,1-2 0,2 15 0,2-2 0,0 11 0,1-3 0,-1 0 0,0 6 0,0-8 0,-3 7 0,1-16 0,0 4 0,1-10 0,-2-7 0,0 0 0,0-4 0,0 6 0,0 0 0,0 1 0,0-1 0,0 0 0,0 1 0,0-1 0,0 6 0,0 6 0,0 4 0,0 3 0,0 2 0,0-6 0,0 6 0,0 4 0,0-2 0,0 5 0,0-9 0,0-2 0,0-4 0,0-1 0,0-6 0,-3-6 0,3-4 0,-3-1 0,3 0 0,0 6 0,0-1 0,0 6 0,0 6 0,2-1 0,-1 7 0,0-8 0,-1 4 0,2-4 0,-1-3 0,1-6 0,-2-4 0,0-1 0,0 4 0,0 5 0,0 8 0,0 0 0,0 4 0,0-4 0,0-1 0,0 0 0,0-5 0,0 3 0,0-1 0,0 3 0,0 5 0,0-4 0,0 5 0,0-4 0,1-3 0,0-3 0,1-10 0,-2-9 0,0 2 0,0-2 0,0 5 0,0 3 0,0-3 0,0 6 0,0 3 0,0 11 0,0 0 0,0 6 0,0 4 0,0-7 0,0 8 0,0-13 0,0 0 0,0-2 0,0-3 0,-2 9 0,1-7 0,-1 12 0,2-11 0,0-1 0,-2-14 0,2 3 0,-3-6 0,1 6 0,2 1 0,-2 1 0,0 0 0,2 2 0,-2 1 0,2 11 0,0-1 0,0 16 0,2-12 0,-2 7 0,4-10 0,-4-2 0,2 2 0,-2-9 0,0-3 0,-2-6 0,2-2 0,-2 0 0,-1 0 0,3-1 0,-2 7 0,2 7 0,0 8 0,3 10 0,0-2 0,1 11 0,0-10 0,0 10 0,1-14 0,-1 7 0,-2-12 0,-2 0 0,0-3 0,0-5 0,0-9 0,0 0 0,0-9 0,0 9 0,-2-1 0,2 0 0,-2-2 0,2 4 0,0 4 0,1 13 0,0-1 0,3 3 0,-4 0 0,4-3 0,-4 1 0,2-4 0,-2-2 0,0-4 0,0-5 0,0-3 0,-2-3 0,2 2 0,-4-1 0,3 3 0,0 3 0,1 17 0,0-6 0,0 10 0,0-13 0,0-4 0,0-8 0,0 1 0,-2-7 0,1 5 0,-2 5 0,2 2 0,-1 8 0,2-1 0,0 4 0,0-4 0,0 1 0,0-2 0,0 0 0,0-12 0,0 3 0,0-9 0,0 8 0,-2 0 0,2 2 0,-2-4 0,0 5 0,2 13 0,-2-4 0,2 12 0,0-8 0,0-1 0,0 2 0,0-4 0,0-1 0,0-2 0,0-4 0,0-6 0,0-1 0,0-3 0,0 2 0,0 3 0,0-1 0,0 6 0,0 12 0,0-3 0,0 13 0,0-13 0,0 3 0,0-6 0,0-5 0,0-13 0,0 2 0,0-6 0,0 8 0,0 2 0,0-3 0,0 1 0,0 1 0,0 1 0,0 6 0,0 6 0,0-1 0,0 5 0,0-10 0,-4-6 0,3 1 0,-2-5 0,1 6 0,-1-2 0,1 1 0,0 5 0,2 4 0,0 3 0,0 1 0,2-2 0,-2-2 0,2 2 0,-2-2 0,0 1 0,0-1 0,0-13 0,0 4 0,2-11 0,-1 5 0,0 1 0,-1-1 0,0 2 0,0 1 0,0 5 0,2 11 0,-1 0 0,1 6 0,-1-8 0,0-2 0,1 0 0,5-6 0,-2 0 0,3-3 0,-4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2:05.079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143 104 15875,'-4'35'0,"0"3"3458,-5 30-3458,0-13 0,0 21 0,-1 13 0,5-31 0,0 23 1578,5-44-1578,0-8 850,0-10-850,0-8 2619,0-4-2619,0 1 195,0-4-195,2 0 0,-2-23 0,2 1 0,-2-32 0,0 5 0,5-18 0,0-26 0,0 35 0,0-1 0,0-42 0,-1 8 0,-4 46 0,0 13 0,0 14 0,2 6 0,-1 6 0,0 0 0,-1 17 0,0 8 0,0 18 0,0 10 0,0-11 0,0 16 0,0 10 0,0 22 0,0-22 0,0 1 0,0-42 0,0 0 0,0-4 0,0-7 0,0-6 0,0-4 0,0-15 0,0 1 0,0-18 0,0 1 0,0-2 0,0-5 0,0 7 0,0 5 0,0 5 0,0 8 0,0 2 0,0 7 0,2 9 0,-1 0 0,2 10 0,-2-10 0,1 1 0,-2 0 0,0-2 0,0 2 0,0-1 0,0-1 0,0-2 0,0-13 0,0 5 0,0-15 0,0 6 0,0-2 0,0-1 0,0 5 0,0-4 0,0 10 0,0-4 0,0 8 0,0 9 0,0 0 0,0 9 0,0-10 0,0 2 0,0-4 0,0-1 0,0 0 0,0 0 0,-5-14 0,2 1 0,-4-9 0,4-3 0,-1 7 0,2-5 0,-3 8 0,3 2 0,0 1 0,2 1 0,0 1 0,0 24 0,0 4 0,0 16 0,0 10 0,-3-15 0,2 14 0,-3-10 0,4 1 0,0-12 0,0-10 0,0-11 0,0-4 0,-1-11 0,0-26 0,-5-2 0,5-5 0,-2 14 0,-1 8 0,3-3 0,-2 1 0,3 4 0,0 9 0,0 4 0,0 6 0,0 38 0,0-20 0,0 62 0,0-44 0,0 10 0,0-22 0,0-17 0,0-5 0,0-26 0,0 3 0,-3-21 0,-1 12 0,0 1 0,0-7 0,4-1 0,0 0 0,0 7 0,0 2 0,0 16 0,0-5 0,0 12 0,0-1 0,0 6 0,0 11 0,0 8 0,0 4 0,0 5 0,0-5 0,0 7 0,0-10 0,0-2 0,0-12 0,0 0 0,0-22 0,0 1 0,0-20 0,0 6 0,0-7 0,0 5 0,0-4 0,0 5 0,0 10 0,0 2 0,0 10 0,0-1 0,0 3 0,0 16 0,0 11 0,0 11 0,0 3 0,0-5 0,0-7 0,0-4 0,0-8 0,0-10 0,0-11 0,0-10 0,0-16 0,0 5 0,0-5 0,0 1 0,0 3 0,0-3 0,0 5 0,0 10 0,0-1 0,0 29 0,0-5 0,0 25 0,0-11 0,0 11 0,0 2 0,0 1 0,0 11 0,0-22 0,0 3 0,0-23 0,0-2 0,0-8 0,-2-3 0,1-9 0,-4-1 0,1-26 0,-1 15 0,2-9 0,3 21 0,0 10 0,0 2 0,0 25 0,0-9 0,3 28 0,-2-14 0,5 3 0,-6 5 0,6-5 0,-5-3 0,2 8 0,-3-20 0,0 8 0,0-16 0,0-13 0,0-5 0,-2-7 0,-1 4 0,0-1 0,-3-2 0,2-5 0,0 5 0,1 7 0,3 8 0,0 14 0,0 2 0,0 14 0,0 3 0,2-1 0,-2 5 0,3-4 0,-3 5 0,2-9 0,-2-2 0,2-12 0,-2 0 0,0-2 0,0-3 0,-2-7 0,2-5 0,-2-2 0,2 3 0,-4-7 0,2 8 0,-2-12 0,2 8 0,2 3 0,-2-5 0,1 13 0,-1-2 0,2 19 0,0-6 0,0 24 0,0-11 0,0 19 0,0-4 0,0 0 0,0-1 0,0-16 0,0-4 0,0-10 0,0-6 0,-3-11 0,3 2 0,-5-11 0,5 10 0,-5-5 0,4 3 0,-1 1 0,0 0 0,2 4 0,-2-1 0,2 2 0,0 3 0,2 13 0,-2-4 0,2 9 0,-2-8 0,0-1 0,0-3 0,3-19 0,0 8 0,5-16 0,-3 18 0,0-1 0,-3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2:07.545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26 0 24575,'0'14'0,"0"0"0,-4 8 0,3 1 0,-6 26 0,6-21 0,-6 26 0,6-39 0,-3 12 0,4-8 0,0-7 0,0 3 0,0-11 0,0 0 0,0-22 0,0 12 0,0-22 0,0 20 0,0-7 0,0 1 0,0 1 0,0-6 0,0 11 0,0 1 0,2 18 0,-2-2 0,2 7 0,0-5 0,-1-4 0,1 5 0,-2-4 0,0 0 0,0-1 0,0-1 0,0-2 0,0 0 0,0 0 0,0-12 0,0 5 0,0-5 0,0 28 0,0 2 0,0 16 0,0-9 0,0-5 0,0-2 0,0-12 0,0 1 0,0-6 0,0-3 0,0-9 0,0-4 0,0-7 0,0 2 0,0 3 0,-2-17 0,2 24 0,-2-11 0,2 34 0,0-7 0,0 7 0,0-5 0,0-3 0,0 1 0,0-4 0,0-2 0,0 0 0,0 2 0,3 10 0,-2 4 0,2 17 0,-3-17 0,0 4 0,0-20 0,0 0 0,0-13 0,0 6 0,0-12 0,0 9 0,0-8 0,0 4 0,0-2 0,0 4 0,0 1 0,0 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21.498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40 66 24575,'0'50'0,"0"-27"0,0 21 0,0-34 0,0-1 0,0 1 0,0 4 0,0 6 0,0-4 0,0 3 0,0-9 0,0-1 0,0 1 0,0 0 0,0 0 0,0-1 0,0 1 0,0 0 0,0 0 0,0-1 0,0 1 0,0 0 0,0 0 0,0-1 0,0 1 0,0 27 0,0-21 0,0 33 0,0-36 0,0 9 0,0-21 0,-4-2 0,3-14 0,-3 4 0,-1-3 0,4 0 0,-3-2 0,4 1 0,-5-4 0,4 4 0,-3-5 0,4 4 0,0 2 0,0 0 0,0 3 0,0-4 0,0 1 0,0 3 0,0-3 0,-5 4 0,4 0 0,-3 0 0,4 0 0,0 36 0,0-6 0,0 24 0,0-9 0,0-18 0,0 27 0,0-29 0,0 20 0,0-24 0,0 7 0,0-7 0,0-32 0,0 1 0,0-47 0,0 26-6784,0-57 6784,0 35 0,0-16 0,0 36 0,0 1 0,0 17 0,0-13 0,0 24 0,8 70 0,-6 1 0,6 2 0,0 1 0,-5 14 0,6 6 6784,-9-38-6784,0 6 0,0-24 0,0-5 0,0-18 0,-5-7 0,4-5 0,-3-3 0,4-1 0,-5 4 0,4-3 0,-3 9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40.224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0 1 24575,'2'10'0,"-2"3"0,2-6 0,0 1 0,-1-2 0,0-2 0,-1 0 0,0 1 0,0-1 0,0 0 0,0 0 0,0 0 0,0 2 0,0 2 0,2-1 0,-1 1 0,0-2 0,1-3 0,-1 2 0,1-3 0,-2 3 0,1-1 0,0 2 0,3-4 0,-2 6 0,0-6 0,0 6 0,-2-3 0,2 1 0,-2-2 0,2-2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42.392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0 0 24575,'0'11'0,"0"-3"0,0 0 0,0-3 0,0 2 0,0 2 0,0-2 0,0 0 0,0-3 0,0 1 0,0-1 0,0 0 0,0 0 0,0 0 0,0 0 0,0 0 0,0 0 0,0 0 0,0 1 0,0-1 0,0 0 0,0 0 0,0 2 0,0-2 0,0 2 0,0-1 0,0-1 0,0 0 0,0 0 0,0 0 0,0 0 0,0 0 0,0 4 0,0-3 0,0 3 0,0-4 0,0 2 0,0-2 0,0 2 0,0-1 0,0-1 0,0 0 0,0 0 0,0 0 0,0 0 0,0 0 0,0 0 0,0 0 0,0 1 0,0-1 0,0 0 0,0 0 0,0 0 0,0 0 0,0 0 0,0 12 0,0-8 0,0 8 0,0-10 0,0-2 0,0 0 0,0 1 0,0-1 0,0 0 0,2 2 0,-1-2 0,0 2 0,-1-2 0,2-1 0,-1 0 0,2-2 0,0 2 0,-1-2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52.886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49 0 24575,'0'17'0,"-2"-3"0,1-1 0,0-7 0,1 11 0,0-12 0,0 6 0,0-6 0,0 1 0,0-2 0,0-3 0,0-9 0,0 2 0,-2-8 0,1 9 0,-1-1 0,2 2 0,0 0 0,0 0 0,0 20 0,0-9 0,0 25 0,0-18 0,0 18 0,0-14 0,0 19 0,0-21 0,0 5 0,0-30 0,-3-6 0,2-14 0,-2-1 0,3 7 0,-2-3 0,-2 2 0,2 7 0,-2 0 0,4 16 0,2 22 0,-1-12 0,0 16 0,6-10 0,-5-6 0,4 12 0,-6-8 0,0-1 0,2 0 0,-2-9 0,2-21 0,-2 7 0,0-17 0,4-8 0,-4 15 0,5-16 0,-4 26 0,1 7 0,-2 13 0,0 0 0,0 9 0,0 8 0,0-11 0,0 27 0,0-21 0,0 10 0,0-14 0,0-6 0,0-10 0,0-11 0,0-9 0,-4-10 0,4 9 0,-6-1 0,3 8 0,-2-3 0,2 4 0,0 0 0,3 5 0,0 1 0,0 6 0,0 7 0,0 4 0,0 4 0,0-4 0,0-4 0,0-1 0,0-2 0,0 0 0,0 0 0,0 0 0,0 0 0,0-13 0,-2 1 0,1-12 0,-3 5 0,1 2 0,0-2 0,2 5 0,-1 0 0,1 8 0,-1 11 0,2 3 0,0 3 0,0-6 0,0 0 0,0-1 0,0 3 0,0-3 0,0 1 0,0-3 0,0 0 0,0-2 0,0-3 0,0-7 0,-2-5 0,1-1 0,-3-3 0,3 7 0,-1-3 0,0 8 0,1-2 0,2 15 0,2-2 0,0 11 0,1-3 0,-1 0 0,0 6 0,0-8 0,-3 7 0,1-16 0,0 4 0,1-10 0,-2-7 0,0 0 0,0-4 0,0 6 0,0 0 0,0 1 0,0-1 0,0 0 0,0 1 0,0-1 0,0 6 0,0 6 0,0 4 0,0 3 0,0 2 0,0-6 0,0 6 0,0 4 0,0-2 0,0 5 0,0-9 0,0-2 0,0-4 0,0-1 0,0-6 0,-3-6 0,3-4 0,-3-1 0,3 0 0,0 6 0,0-1 0,0 6 0,0 6 0,2-1 0,-1 7 0,0-8 0,-1 4 0,2-4 0,-1-3 0,1-6 0,-2-4 0,0-1 0,0 4 0,0 5 0,0 8 0,0 0 0,0 4 0,0-4 0,0-1 0,0 0 0,0-5 0,0 3 0,0-1 0,0 3 0,0 5 0,0-4 0,0 5 0,0-4 0,1-3 0,0-3 0,1-10 0,-2-9 0,0 2 0,0-2 0,0 5 0,0 3 0,0-3 0,0 6 0,0 3 0,0 11 0,0 0 0,0 6 0,0 4 0,0-7 0,0 8 0,0-13 0,0 0 0,0-2 0,0-3 0,-2 9 0,1-7 0,-1 12 0,2-11 0,0-1 0,-2-14 0,2 3 0,-3-6 0,1 6 0,2 1 0,-2 1 0,0 0 0,2 2 0,-2 1 0,2 11 0,0-1 0,0 16 0,2-12 0,-2 7 0,4-10 0,-4-2 0,2 2 0,-2-9 0,0-3 0,-2-6 0,2-2 0,-2 0 0,-1 0 0,3-1 0,-2 7 0,2 7 0,0 8 0,3 10 0,0-2 0,1 11 0,0-10 0,0 10 0,1-14 0,-1 7 0,-2-12 0,-2 0 0,0-3 0,0-5 0,0-9 0,0 0 0,0-9 0,0 9 0,-2-1 0,2 0 0,-2-2 0,2 4 0,0 4 0,1 13 0,0-1 0,3 3 0,-4 0 0,4-3 0,-4 1 0,2-4 0,-2-2 0,0-4 0,0-5 0,0-3 0,-2-3 0,2 2 0,-4-1 0,3 3 0,0 3 0,1 17 0,0-6 0,0 10 0,0-13 0,0-4 0,0-8 0,0 1 0,-2-7 0,1 5 0,-2 5 0,2 2 0,-1 8 0,2-1 0,0 4 0,0-4 0,0 1 0,0-2 0,0 0 0,0-12 0,0 3 0,0-9 0,0 8 0,-2 0 0,2 2 0,-2-4 0,0 5 0,2 13 0,-2-4 0,2 12 0,0-8 0,0-1 0,0 2 0,0-4 0,0-1 0,0-2 0,0-4 0,0-6 0,0-1 0,0-3 0,0 2 0,0 3 0,0-1 0,0 6 0,0 12 0,0-3 0,0 13 0,0-13 0,0 3 0,0-6 0,0-5 0,0-13 0,0 2 0,0-6 0,0 8 0,0 2 0,0-3 0,0 1 0,0 1 0,0 1 0,0 6 0,0 6 0,0-1 0,0 5 0,0-10 0,-4-6 0,3 1 0,-2-5 0,1 6 0,-1-2 0,1 1 0,0 5 0,2 4 0,0 3 0,0 1 0,2-2 0,-2-2 0,2 2 0,-2-2 0,0 1 0,0-1 0,0-13 0,0 4 0,2-11 0,-1 5 0,0 1 0,-1-1 0,0 2 0,0 1 0,0 5 0,2 11 0,-1 0 0,1 6 0,-1-8 0,0-2 0,1 0 0,5-6 0,-2 0 0,3-3 0,-4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2:05.079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143 104 15875,'-4'35'0,"0"3"3458,-5 30-3458,0-13 0,0 21 0,-1 13 0,5-31 0,0 23 1578,5-44-1578,0-8 850,0-10-850,0-8 2619,0-4-2619,0 1 195,0-4-195,2 0 0,-2-23 0,2 1 0,-2-32 0,0 5 0,5-18 0,0-26 0,0 35 0,0-1 0,0-42 0,-1 8 0,-4 46 0,0 13 0,0 14 0,2 6 0,-1 6 0,0 0 0,-1 17 0,0 8 0,0 18 0,0 10 0,0-11 0,0 16 0,0 10 0,0 22 0,0-22 0,0 1 0,0-42 0,0 0 0,0-4 0,0-7 0,0-6 0,0-4 0,0-15 0,0 1 0,0-18 0,0 1 0,0-2 0,0-5 0,0 7 0,0 5 0,0 5 0,0 8 0,0 2 0,0 7 0,2 9 0,-1 0 0,2 10 0,-2-10 0,1 1 0,-2 0 0,0-2 0,0 2 0,0-1 0,0-1 0,0-2 0,0-13 0,0 5 0,0-15 0,0 6 0,0-2 0,0-1 0,0 5 0,0-4 0,0 10 0,0-4 0,0 8 0,0 9 0,0 0 0,0 9 0,0-10 0,0 2 0,0-4 0,0-1 0,0 0 0,0 0 0,-5-14 0,2 1 0,-4-9 0,4-3 0,-1 7 0,2-5 0,-3 8 0,3 2 0,0 1 0,2 1 0,0 1 0,0 24 0,0 4 0,0 16 0,0 10 0,-3-15 0,2 14 0,-3-10 0,4 1 0,0-12 0,0-10 0,0-11 0,0-4 0,-1-11 0,0-26 0,-5-2 0,5-5 0,-2 14 0,-1 8 0,3-3 0,-2 1 0,3 4 0,0 9 0,0 4 0,0 6 0,0 38 0,0-20 0,0 62 0,0-44 0,0 10 0,0-22 0,0-17 0,0-5 0,0-26 0,0 3 0,-3-21 0,-1 12 0,0 1 0,0-7 0,4-1 0,0 0 0,0 7 0,0 2 0,0 16 0,0-5 0,0 12 0,0-1 0,0 6 0,0 11 0,0 8 0,0 4 0,0 5 0,0-5 0,0 7 0,0-10 0,0-2 0,0-12 0,0 0 0,0-22 0,0 1 0,0-20 0,0 6 0,0-7 0,0 5 0,0-4 0,0 5 0,0 10 0,0 2 0,0 10 0,0-1 0,0 3 0,0 16 0,0 11 0,0 11 0,0 3 0,0-5 0,0-7 0,0-4 0,0-8 0,0-10 0,0-11 0,0-10 0,0-16 0,0 5 0,0-5 0,0 1 0,0 3 0,0-3 0,0 5 0,0 10 0,0-1 0,0 29 0,0-5 0,0 25 0,0-11 0,0 11 0,0 2 0,0 1 0,0 11 0,0-22 0,0 3 0,0-23 0,0-2 0,0-8 0,-2-3 0,1-9 0,-4-1 0,1-26 0,-1 15 0,2-9 0,3 21 0,0 10 0,0 2 0,0 25 0,0-9 0,3 28 0,-2-14 0,5 3 0,-6 5 0,6-5 0,-5-3 0,2 8 0,-3-20 0,0 8 0,0-16 0,0-13 0,0-5 0,-2-7 0,-1 4 0,0-1 0,-3-2 0,2-5 0,0 5 0,1 7 0,3 8 0,0 14 0,0 2 0,0 14 0,0 3 0,2-1 0,-2 5 0,3-4 0,-3 5 0,2-9 0,-2-2 0,2-12 0,-2 0 0,0-2 0,0-3 0,-2-7 0,2-5 0,-2-2 0,2 3 0,-4-7 0,2 8 0,-2-12 0,2 8 0,2 3 0,-2-5 0,1 13 0,-1-2 0,2 19 0,0-6 0,0 24 0,0-11 0,0 19 0,0-4 0,0 0 0,0-1 0,0-16 0,0-4 0,0-10 0,0-6 0,-3-11 0,3 2 0,-5-11 0,5 10 0,-5-5 0,4 3 0,-1 1 0,0 0 0,2 4 0,-2-1 0,2 2 0,0 3 0,2 13 0,-2-4 0,2 9 0,-2-8 0,0-1 0,0-3 0,3-19 0,0 8 0,5-16 0,-3 18 0,0-1 0,-3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2:07.545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26 0 24575,'0'14'0,"0"0"0,-4 8 0,3 1 0,-6 26 0,6-21 0,-6 26 0,6-39 0,-3 12 0,4-8 0,0-7 0,0 3 0,0-11 0,0 0 0,0-22 0,0 12 0,0-22 0,0 20 0,0-7 0,0 1 0,0 1 0,0-6 0,0 11 0,0 1 0,2 18 0,-2-2 0,2 7 0,0-5 0,-1-4 0,1 5 0,-2-4 0,0 0 0,0-1 0,0-1 0,0-2 0,0 0 0,0 0 0,0-12 0,0 5 0,0-5 0,0 28 0,0 2 0,0 16 0,0-9 0,0-5 0,0-2 0,0-12 0,0 1 0,0-6 0,0-3 0,0-9 0,0-4 0,0-7 0,0 2 0,0 3 0,-2-17 0,2 24 0,-2-11 0,2 34 0,0-7 0,0 7 0,0-5 0,0-3 0,0 1 0,0-4 0,0-2 0,0 0 0,0 2 0,3 10 0,-2 4 0,2 17 0,-3-17 0,0 4 0,0-20 0,0 0 0,0-13 0,0 6 0,0-12 0,0 9 0,0-8 0,0 4 0,0-2 0,0 4 0,0 1 0,0 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21.498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40 66 24575,'0'50'0,"0"-27"0,0 21 0,0-34 0,0-1 0,0 1 0,0 4 0,0 6 0,0-4 0,0 3 0,0-9 0,0-1 0,0 1 0,0 0 0,0 0 0,0-1 0,0 1 0,0 0 0,0 0 0,0-1 0,0 1 0,0 0 0,0 0 0,0-1 0,0 1 0,0 27 0,0-21 0,0 33 0,0-36 0,0 9 0,0-21 0,-4-2 0,3-14 0,-3 4 0,-1-3 0,4 0 0,-3-2 0,4 1 0,-5-4 0,4 4 0,-3-5 0,4 4 0,0 2 0,0 0 0,0 3 0,0-4 0,0 1 0,0 3 0,0-3 0,-5 4 0,4 0 0,-3 0 0,4 0 0,0 36 0,0-6 0,0 24 0,0-9 0,0-18 0,0 27 0,0-29 0,0 20 0,0-24 0,0 7 0,0-7 0,0-32 0,0 1 0,0-47 0,0 26-6784,0-57 6784,0 35 0,0-16 0,0 36 0,0 1 0,0 17 0,0-13 0,0 24 0,8 70 0,-6 1 0,6 2 0,0 1 0,-5 14 0,6 6 6784,-9-38-6784,0 6 0,0-24 0,0-5 0,0-18 0,-5-7 0,4-5 0,-3-3 0,4-1 0,-5 4 0,4-3 0,-3 9 0,4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7:51:40.224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0 1 24575,'2'10'0,"-2"3"0,2-6 0,0 1 0,-1-2 0,0-2 0,-1 0 0,0 1 0,0-1 0,0 0 0,0 0 0,0 0 0,0 2 0,0 2 0,2-1 0,-1 1 0,0-2 0,1-3 0,-1 2 0,1-3 0,-2 3 0,1-1 0,0 2 0,3-4 0,-2 6 0,0-6 0,0 6 0,-2-3 0,2 1 0,-2-2 0,2-2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23.png"/><Relationship Id="rId3" Type="http://schemas.openxmlformats.org/officeDocument/2006/relationships/image" Target="../media/image25.png"/><Relationship Id="rId21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jpeg"/><Relationship Id="rId2" Type="http://schemas.openxmlformats.org/officeDocument/2006/relationships/image" Target="../media/image24.png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image" Target="../media/image26.png"/><Relationship Id="rId21" Type="http://schemas.openxmlformats.org/officeDocument/2006/relationships/image" Target="../media/image53.jpg"/><Relationship Id="rId7" Type="http://schemas.openxmlformats.org/officeDocument/2006/relationships/image" Target="../media/image28.png"/><Relationship Id="rId12" Type="http://schemas.openxmlformats.org/officeDocument/2006/relationships/image" Target="../media/image46.png"/><Relationship Id="rId17" Type="http://schemas.openxmlformats.org/officeDocument/2006/relationships/image" Target="../media/image39.png"/><Relationship Id="rId25" Type="http://schemas.openxmlformats.org/officeDocument/2006/relationships/image" Target="../media/image57.png"/><Relationship Id="rId2" Type="http://schemas.openxmlformats.org/officeDocument/2006/relationships/image" Target="../media/image5.png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24" Type="http://schemas.openxmlformats.org/officeDocument/2006/relationships/image" Target="../media/image56.png"/><Relationship Id="rId5" Type="http://schemas.openxmlformats.org/officeDocument/2006/relationships/image" Target="../media/image25.png"/><Relationship Id="rId15" Type="http://schemas.openxmlformats.org/officeDocument/2006/relationships/customXml" Target="../ink/ink1.xml"/><Relationship Id="rId23" Type="http://schemas.openxmlformats.org/officeDocument/2006/relationships/image" Target="../media/image55.png"/><Relationship Id="rId10" Type="http://schemas.openxmlformats.org/officeDocument/2006/relationships/image" Target="../media/image44.png"/><Relationship Id="rId19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43.png"/><Relationship Id="rId14" Type="http://schemas.openxmlformats.org/officeDocument/2006/relationships/image" Target="../media/image48.jpeg"/><Relationship Id="rId2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2.xml"/><Relationship Id="rId18" Type="http://schemas.openxmlformats.org/officeDocument/2006/relationships/image" Target="../media/image60.png"/><Relationship Id="rId26" Type="http://schemas.openxmlformats.org/officeDocument/2006/relationships/image" Target="../media/image65.jpg"/><Relationship Id="rId3" Type="http://schemas.openxmlformats.org/officeDocument/2006/relationships/image" Target="../media/image26.png"/><Relationship Id="rId21" Type="http://schemas.openxmlformats.org/officeDocument/2006/relationships/customXml" Target="../ink/ink6.xml"/><Relationship Id="rId7" Type="http://schemas.openxmlformats.org/officeDocument/2006/relationships/image" Target="../media/image28.png"/><Relationship Id="rId12" Type="http://schemas.openxmlformats.org/officeDocument/2006/relationships/image" Target="../media/image47.png"/><Relationship Id="rId17" Type="http://schemas.openxmlformats.org/officeDocument/2006/relationships/customXml" Target="../ink/ink4.xml"/><Relationship Id="rId25" Type="http://schemas.openxmlformats.org/officeDocument/2006/relationships/image" Target="../media/image64.jpg"/><Relationship Id="rId2" Type="http://schemas.openxmlformats.org/officeDocument/2006/relationships/image" Target="../media/image5.png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6.png"/><Relationship Id="rId24" Type="http://schemas.openxmlformats.org/officeDocument/2006/relationships/image" Target="../media/image63.png"/><Relationship Id="rId5" Type="http://schemas.openxmlformats.org/officeDocument/2006/relationships/image" Target="../media/image25.png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image" Target="../media/image57.png"/><Relationship Id="rId10" Type="http://schemas.openxmlformats.org/officeDocument/2006/relationships/image" Target="../media/image45.png"/><Relationship Id="rId19" Type="http://schemas.openxmlformats.org/officeDocument/2006/relationships/customXml" Target="../ink/ink5.xml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58.png"/><Relationship Id="rId22" Type="http://schemas.openxmlformats.org/officeDocument/2006/relationships/image" Target="../media/image62.png"/><Relationship Id="rId27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6.png"/><Relationship Id="rId18" Type="http://schemas.openxmlformats.org/officeDocument/2006/relationships/customXml" Target="../ink/ink12.xml"/><Relationship Id="rId26" Type="http://schemas.openxmlformats.org/officeDocument/2006/relationships/image" Target="../media/image74.png"/><Relationship Id="rId3" Type="http://schemas.openxmlformats.org/officeDocument/2006/relationships/image" Target="../media/image26.png"/><Relationship Id="rId21" Type="http://schemas.openxmlformats.org/officeDocument/2006/relationships/image" Target="../media/image70.png"/><Relationship Id="rId7" Type="http://schemas.openxmlformats.org/officeDocument/2006/relationships/image" Target="../media/image28.png"/><Relationship Id="rId12" Type="http://schemas.openxmlformats.org/officeDocument/2006/relationships/customXml" Target="../ink/ink9.xml"/><Relationship Id="rId17" Type="http://schemas.openxmlformats.org/officeDocument/2006/relationships/image" Target="../media/image68.png"/><Relationship Id="rId25" Type="http://schemas.openxmlformats.org/officeDocument/2006/relationships/image" Target="../media/image73.jpg"/><Relationship Id="rId2" Type="http://schemas.openxmlformats.org/officeDocument/2006/relationships/image" Target="../media/image5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8.png"/><Relationship Id="rId24" Type="http://schemas.openxmlformats.org/officeDocument/2006/relationships/image" Target="../media/image72.jpg"/><Relationship Id="rId5" Type="http://schemas.openxmlformats.org/officeDocument/2006/relationships/image" Target="../media/image25.png"/><Relationship Id="rId15" Type="http://schemas.openxmlformats.org/officeDocument/2006/relationships/image" Target="../media/image67.png"/><Relationship Id="rId23" Type="http://schemas.openxmlformats.org/officeDocument/2006/relationships/image" Target="../media/image71.jpg"/><Relationship Id="rId10" Type="http://schemas.openxmlformats.org/officeDocument/2006/relationships/customXml" Target="../ink/ink8.xml"/><Relationship Id="rId19" Type="http://schemas.openxmlformats.org/officeDocument/2006/relationships/image" Target="../media/image69.png"/><Relationship Id="rId4" Type="http://schemas.openxmlformats.org/officeDocument/2006/relationships/image" Target="../media/image24.png"/><Relationship Id="rId9" Type="http://schemas.openxmlformats.org/officeDocument/2006/relationships/image" Target="../media/image47.png"/><Relationship Id="rId14" Type="http://schemas.openxmlformats.org/officeDocument/2006/relationships/customXml" Target="../ink/ink10.xml"/><Relationship Id="rId2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6.png"/><Relationship Id="rId18" Type="http://schemas.openxmlformats.org/officeDocument/2006/relationships/customXml" Target="../ink/ink18.xml"/><Relationship Id="rId26" Type="http://schemas.openxmlformats.org/officeDocument/2006/relationships/image" Target="../media/image78.png"/><Relationship Id="rId3" Type="http://schemas.openxmlformats.org/officeDocument/2006/relationships/image" Target="../media/image26.png"/><Relationship Id="rId21" Type="http://schemas.openxmlformats.org/officeDocument/2006/relationships/image" Target="../media/image70.png"/><Relationship Id="rId7" Type="http://schemas.openxmlformats.org/officeDocument/2006/relationships/image" Target="../media/image28.png"/><Relationship Id="rId12" Type="http://schemas.openxmlformats.org/officeDocument/2006/relationships/customXml" Target="../ink/ink15.xml"/><Relationship Id="rId17" Type="http://schemas.openxmlformats.org/officeDocument/2006/relationships/image" Target="../media/image68.png"/><Relationship Id="rId25" Type="http://schemas.openxmlformats.org/officeDocument/2006/relationships/image" Target="../media/image57.png"/><Relationship Id="rId2" Type="http://schemas.openxmlformats.org/officeDocument/2006/relationships/image" Target="../media/image5.png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8.png"/><Relationship Id="rId24" Type="http://schemas.openxmlformats.org/officeDocument/2006/relationships/image" Target="../media/image77.jpg"/><Relationship Id="rId5" Type="http://schemas.openxmlformats.org/officeDocument/2006/relationships/image" Target="../media/image25.png"/><Relationship Id="rId15" Type="http://schemas.openxmlformats.org/officeDocument/2006/relationships/image" Target="../media/image67.png"/><Relationship Id="rId23" Type="http://schemas.openxmlformats.org/officeDocument/2006/relationships/image" Target="../media/image76.jpg"/><Relationship Id="rId10" Type="http://schemas.openxmlformats.org/officeDocument/2006/relationships/customXml" Target="../ink/ink14.xml"/><Relationship Id="rId19" Type="http://schemas.openxmlformats.org/officeDocument/2006/relationships/image" Target="../media/image69.png"/><Relationship Id="rId4" Type="http://schemas.openxmlformats.org/officeDocument/2006/relationships/image" Target="../media/image24.png"/><Relationship Id="rId9" Type="http://schemas.openxmlformats.org/officeDocument/2006/relationships/image" Target="../media/image47.png"/><Relationship Id="rId14" Type="http://schemas.openxmlformats.org/officeDocument/2006/relationships/customXml" Target="../ink/ink16.xml"/><Relationship Id="rId22" Type="http://schemas.openxmlformats.org/officeDocument/2006/relationships/image" Target="../media/image7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83.png"/><Relationship Id="rId17" Type="http://schemas.openxmlformats.org/officeDocument/2006/relationships/image" Target="../media/image88.jpeg"/><Relationship Id="rId2" Type="http://schemas.openxmlformats.org/officeDocument/2006/relationships/image" Target="../media/image2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82.png"/><Relationship Id="rId5" Type="http://schemas.openxmlformats.org/officeDocument/2006/relationships/image" Target="../media/image2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9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93.png"/><Relationship Id="rId5" Type="http://schemas.openxmlformats.org/officeDocument/2006/relationships/image" Target="../media/image26.png"/><Relationship Id="rId10" Type="http://schemas.openxmlformats.org/officeDocument/2006/relationships/image" Target="../media/image92.png"/><Relationship Id="rId4" Type="http://schemas.openxmlformats.org/officeDocument/2006/relationships/image" Target="../media/image5.png"/><Relationship Id="rId9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228600"/>
            <a:ext cx="1371600" cy="137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81000"/>
            <a:ext cx="2489200" cy="248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200" y="3289300"/>
            <a:ext cx="5067300" cy="506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24100" y="3771900"/>
            <a:ext cx="4724400" cy="472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600" y="7251700"/>
            <a:ext cx="18732500" cy="33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6600" y="9347200"/>
            <a:ext cx="13335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5200" y="9347200"/>
            <a:ext cx="13335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700" y="825500"/>
            <a:ext cx="8102600" cy="807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0" y="1104900"/>
            <a:ext cx="7404100" cy="715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749300"/>
            <a:ext cx="54991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400" y="1955800"/>
            <a:ext cx="15938500" cy="7721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5600" y="7810500"/>
            <a:ext cx="596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5600" y="7912100"/>
            <a:ext cx="469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5600" y="8001000"/>
            <a:ext cx="5969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5600" y="8102600"/>
            <a:ext cx="469900" cy="38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2900" y="7620000"/>
            <a:ext cx="7785100" cy="723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197600" y="7734300"/>
            <a:ext cx="6210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700" b="0" i="0" u="none" strike="noStrike" spc="-200" dirty="0">
                <a:solidFill>
                  <a:srgbClr val="3C332B"/>
                </a:solidFill>
                <a:ea typeface="Gmarket Sans Medium"/>
              </a:rPr>
              <a:t>“</a:t>
            </a:r>
            <a:r>
              <a:rPr lang="ko-KR" altLang="en-US" sz="2700" b="0" i="0" u="none" strike="noStrike" spc="-2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ko-KR" sz="2700" b="0" i="0" u="none" strike="noStrike" spc="-200" dirty="0">
                <a:solidFill>
                  <a:srgbClr val="3C332B"/>
                </a:solidFill>
                <a:ea typeface="Gmarket Sans Medium"/>
              </a:rPr>
              <a:t>성공적인</a:t>
            </a:r>
            <a:r>
              <a:rPr lang="en-US" sz="2700" b="0" i="0" u="none" strike="noStrike" spc="-200" dirty="0">
                <a:solidFill>
                  <a:srgbClr val="3C332B"/>
                </a:solidFill>
                <a:latin typeface="Gmarket Sans Medium"/>
              </a:rPr>
              <a:t> </a:t>
            </a:r>
            <a:r>
              <a:rPr lang="ko-KR" sz="2700" b="0" i="0" u="none" strike="noStrike" spc="-200" dirty="0">
                <a:solidFill>
                  <a:srgbClr val="3C332B"/>
                </a:solidFill>
                <a:ea typeface="Gmarket Sans Medium"/>
              </a:rPr>
              <a:t>여행을</a:t>
            </a:r>
            <a:r>
              <a:rPr lang="en-US" sz="2700" b="0" i="0" u="none" strike="noStrike" spc="-200" dirty="0">
                <a:solidFill>
                  <a:srgbClr val="3C332B"/>
                </a:solidFill>
                <a:latin typeface="Gmarket Sans Medium"/>
              </a:rPr>
              <a:t> </a:t>
            </a:r>
            <a:r>
              <a:rPr lang="ko-KR" sz="2700" b="0" i="0" u="none" strike="noStrike" spc="-200" dirty="0">
                <a:solidFill>
                  <a:srgbClr val="3C332B"/>
                </a:solidFill>
                <a:ea typeface="Gmarket Sans Medium"/>
              </a:rPr>
              <a:t>위한</a:t>
            </a:r>
            <a:r>
              <a:rPr lang="en-US" altLang="ko-KR" sz="2700" spc="-2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ko-KR" altLang="en-US" sz="2700" spc="-200" dirty="0">
                <a:solidFill>
                  <a:srgbClr val="3C332B"/>
                </a:solidFill>
                <a:ea typeface="Gmarket Sans Medium"/>
              </a:rPr>
              <a:t>짐 챙기기</a:t>
            </a:r>
            <a:r>
              <a:rPr lang="en-US" altLang="ko-KR" sz="2700" spc="-200" dirty="0">
                <a:solidFill>
                  <a:srgbClr val="3C332B"/>
                </a:solidFill>
                <a:ea typeface="Gmarket Sans Medium"/>
              </a:rPr>
              <a:t>!</a:t>
            </a:r>
            <a:r>
              <a:rPr lang="ko-KR" altLang="en-US" sz="2700" spc="-2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en-US" altLang="ko-KR" sz="2700" spc="-200" dirty="0">
                <a:solidFill>
                  <a:srgbClr val="3C332B"/>
                </a:solidFill>
                <a:ea typeface="Gmarket Sans Medium"/>
              </a:rPr>
              <a:t>“</a:t>
            </a:r>
            <a:endParaRPr lang="ko-KR" sz="2700" b="0" i="0" u="none" strike="noStrike" spc="-200" dirty="0">
              <a:solidFill>
                <a:srgbClr val="3C332B"/>
              </a:solidFill>
              <a:ea typeface="Gmarket Sans Medium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60300" y="7810500"/>
            <a:ext cx="5969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74600" y="7912100"/>
            <a:ext cx="4699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60300" y="8001000"/>
            <a:ext cx="5969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74600" y="8102600"/>
            <a:ext cx="4699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9525000" y="3009900"/>
            <a:ext cx="3022600" cy="1016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58300" y="3108965"/>
            <a:ext cx="349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b="0" i="0" u="none" strike="noStrike" spc="-200" dirty="0">
                <a:solidFill>
                  <a:srgbClr val="3C332B"/>
                </a:solidFill>
                <a:ea typeface="Gmarket Sans Bold"/>
              </a:rPr>
              <a:t>2022145049</a:t>
            </a:r>
            <a:r>
              <a:rPr lang="ko-KR" altLang="en-US" b="0" i="0" u="none" strike="noStrike" spc="-200" dirty="0">
                <a:solidFill>
                  <a:srgbClr val="3C332B"/>
                </a:solidFill>
                <a:ea typeface="Gmarket Sans Bold"/>
              </a:rPr>
              <a:t>  왕서빈 </a:t>
            </a:r>
            <a:endParaRPr lang="ko-KR" altLang="ko-KR" b="0" i="0" u="none" strike="noStrike" dirty="0">
              <a:solidFill>
                <a:srgbClr val="3C322B"/>
              </a:solidFill>
              <a:ea typeface="Gmarket Sans Bold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pc="-200" dirty="0">
                <a:solidFill>
                  <a:srgbClr val="3C332B"/>
                </a:solidFill>
                <a:ea typeface="Gmarket Sans Bold"/>
              </a:rPr>
              <a:t>2023145072</a:t>
            </a:r>
            <a:r>
              <a:rPr lang="ko-KR" altLang="en-US" spc="-200" dirty="0">
                <a:solidFill>
                  <a:srgbClr val="3C332B"/>
                </a:solidFill>
                <a:ea typeface="Gmarket Sans Bold"/>
              </a:rPr>
              <a:t>  임다솔 </a:t>
            </a:r>
            <a:endParaRPr lang="ko-KR" b="1" u="none" strike="noStrike" spc="-200" dirty="0">
              <a:solidFill>
                <a:srgbClr val="3C332B"/>
              </a:solidFill>
              <a:ea typeface="Malgun Gothic" panose="020B0503020000020004" pitchFamily="34" charset="-127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3800" y="1866900"/>
            <a:ext cx="901700" cy="7848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47900" y="2692400"/>
            <a:ext cx="1333500" cy="52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35200" y="8445500"/>
            <a:ext cx="1333500" cy="520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5200" y="1866900"/>
            <a:ext cx="901700" cy="7848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719300" y="2692400"/>
            <a:ext cx="1333500" cy="520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706600" y="8445500"/>
            <a:ext cx="1333500" cy="520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>
            <a:alphaModFix amt="5000"/>
          </a:blip>
          <a:stretch>
            <a:fillRect/>
          </a:stretch>
        </p:blipFill>
        <p:spPr>
          <a:xfrm>
            <a:off x="3924300" y="2730500"/>
            <a:ext cx="571500" cy="6172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>
            <a:alphaModFix amt="5000"/>
          </a:blip>
          <a:stretch>
            <a:fillRect/>
          </a:stretch>
        </p:blipFill>
        <p:spPr>
          <a:xfrm>
            <a:off x="13804900" y="2730500"/>
            <a:ext cx="571500" cy="6172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63500" y="1473200"/>
            <a:ext cx="3200400" cy="3200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3360000">
            <a:off x="3695700" y="2527300"/>
            <a:ext cx="1981200" cy="1981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900000">
            <a:off x="4762500" y="7188200"/>
            <a:ext cx="1511300" cy="1511300"/>
          </a:xfrm>
          <a:prstGeom prst="rect">
            <a:avLst/>
          </a:prstGeom>
        </p:spPr>
      </p:pic>
      <p:sp>
        <p:nvSpPr>
          <p:cNvPr id="41" name="TextBox 10">
            <a:extLst>
              <a:ext uri="{FF2B5EF4-FFF2-40B4-BE49-F238E27FC236}">
                <a16:creationId xmlns:a16="http://schemas.microsoft.com/office/drawing/2014/main" id="{95ECCE2B-D74C-E546-F51F-CC00614B979D}"/>
              </a:ext>
            </a:extLst>
          </p:cNvPr>
          <p:cNvSpPr txBox="1"/>
          <p:nvPr/>
        </p:nvSpPr>
        <p:spPr>
          <a:xfrm>
            <a:off x="5323732" y="4487241"/>
            <a:ext cx="8214468" cy="27136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spc="-100" dirty="0">
                <a:solidFill>
                  <a:srgbClr val="3C332B"/>
                </a:solidFill>
                <a:latin typeface="Cafe24 Ssurround"/>
              </a:rPr>
              <a:t>Pack</a:t>
            </a:r>
            <a:r>
              <a:rPr lang="ko-KR" altLang="en-US" sz="12000" spc="-100" dirty="0">
                <a:solidFill>
                  <a:srgbClr val="3C332B"/>
                </a:solidFill>
                <a:latin typeface="Cafe24 Ssurround"/>
              </a:rPr>
              <a:t> </a:t>
            </a:r>
            <a:r>
              <a:rPr lang="en-US" sz="12000" b="0" i="0" u="none" strike="noStrike" spc="-100" dirty="0">
                <a:solidFill>
                  <a:srgbClr val="3C332B"/>
                </a:solidFill>
                <a:latin typeface="Cafe24 Ssurround"/>
              </a:rPr>
              <a:t>Pa</a:t>
            </a:r>
            <a:r>
              <a:rPr lang="en-US" sz="12000" spc="-100" dirty="0">
                <a:solidFill>
                  <a:srgbClr val="3C332B"/>
                </a:solidFill>
                <a:latin typeface="Cafe24 Ssurround"/>
              </a:rPr>
              <a:t>l</a:t>
            </a:r>
            <a:r>
              <a:rPr lang="ko-KR" altLang="en-US" sz="12000" spc="-100" dirty="0">
                <a:solidFill>
                  <a:srgbClr val="3C332B"/>
                </a:solidFill>
                <a:latin typeface="Cafe24 Ssurround"/>
              </a:rPr>
              <a:t> </a:t>
            </a:r>
            <a:r>
              <a:rPr lang="en-US" sz="12000" spc="-100" dirty="0">
                <a:solidFill>
                  <a:srgbClr val="3C332B"/>
                </a:solidFill>
                <a:latin typeface="Cafe24 Ssurround"/>
              </a:rPr>
              <a:t>+</a:t>
            </a:r>
            <a:endParaRPr lang="en-US" sz="12000" b="0" i="0" u="none" strike="noStrike" spc="-100" dirty="0">
              <a:solidFill>
                <a:srgbClr val="3C332B"/>
              </a:solidFill>
              <a:latin typeface="Cafe24 Ssurrou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8600"/>
            <a:ext cx="1409700" cy="140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0" y="228600"/>
            <a:ext cx="1003300" cy="100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7251700"/>
            <a:ext cx="18732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" y="1574801"/>
            <a:ext cx="16662400" cy="815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838200"/>
            <a:ext cx="14884400" cy="160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2743200" y="558800"/>
            <a:ext cx="24892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65400" y="660400"/>
            <a:ext cx="288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3C332B"/>
                </a:solidFill>
                <a:latin typeface="Cafe24 Ssurround"/>
              </a:rPr>
              <a:t>CHAPTER.01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1967FB7-05AF-8960-1FCF-DEFBCFDA81AB}"/>
              </a:ext>
            </a:extLst>
          </p:cNvPr>
          <p:cNvSpPr txBox="1"/>
          <p:nvPr/>
        </p:nvSpPr>
        <p:spPr>
          <a:xfrm>
            <a:off x="7131050" y="770651"/>
            <a:ext cx="12426950" cy="164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0350"/>
              </a:lnSpc>
            </a:pPr>
            <a:r>
              <a:rPr lang="ko-KR" altLang="en-US" sz="8800" b="0" i="0" u="none" strike="noStrike" spc="-100" dirty="0">
                <a:solidFill>
                  <a:srgbClr val="3C322B"/>
                </a:solidFill>
                <a:ea typeface="Gmarket Sans Bold"/>
              </a:rPr>
              <a:t>앱 소개</a:t>
            </a:r>
            <a:endParaRPr lang="ko-KR" altLang="ko-KR" sz="8800" b="0" i="0" u="none" strike="noStrike" spc="-100" dirty="0">
              <a:solidFill>
                <a:srgbClr val="3C322B"/>
              </a:solidFill>
              <a:ea typeface="Gmarket Sans Bold"/>
            </a:endParaRP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1FC5C5E9-9C19-6795-56EE-BB5BB64F1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730" y="4195486"/>
            <a:ext cx="8051800" cy="1376536"/>
          </a:xfrm>
          <a:prstGeom prst="rect">
            <a:avLst/>
          </a:prstGeom>
          <a:effectLst>
            <a:outerShdw blurRad="40727" dist="115213" dir="2700000">
              <a:srgbClr val="000000">
                <a:alpha val="3000"/>
              </a:srgbClr>
            </a:outerShdw>
          </a:effectLst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EB966F4D-6564-EBF6-AC04-5B3CF2D84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9853930" y="4950655"/>
            <a:ext cx="850900" cy="12700"/>
          </a:xfrm>
          <a:prstGeom prst="rect">
            <a:avLst/>
          </a:prstGeom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D57082E7-AC0D-571C-51D3-C348D16D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730" y="2722286"/>
            <a:ext cx="8051800" cy="1244600"/>
          </a:xfrm>
          <a:prstGeom prst="rect">
            <a:avLst/>
          </a:prstGeom>
          <a:effectLst>
            <a:outerShdw blurRad="40727" dist="115213" dir="2700000">
              <a:srgbClr val="000000">
                <a:alpha val="3000"/>
              </a:srgbClr>
            </a:outerShdw>
          </a:effectLst>
        </p:spPr>
      </p:pic>
      <p:pic>
        <p:nvPicPr>
          <p:cNvPr id="45" name="Picture 7">
            <a:extLst>
              <a:ext uri="{FF2B5EF4-FFF2-40B4-BE49-F238E27FC236}">
                <a16:creationId xmlns:a16="http://schemas.microsoft.com/office/drawing/2014/main" id="{616736DB-351C-8E80-A63C-A057264A3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9853930" y="3344586"/>
            <a:ext cx="850900" cy="12700"/>
          </a:xfrm>
          <a:prstGeom prst="rect">
            <a:avLst/>
          </a:prstGeom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id="{F74C976F-22EF-8314-134A-D1AF446BF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730" y="5668686"/>
            <a:ext cx="8051800" cy="1574800"/>
          </a:xfrm>
          <a:prstGeom prst="rect">
            <a:avLst/>
          </a:prstGeom>
          <a:effectLst>
            <a:outerShdw blurRad="64817" dist="145347" dir="2700000">
              <a:srgbClr val="000000">
                <a:alpha val="3000"/>
              </a:srgbClr>
            </a:outerShdw>
          </a:effectLst>
        </p:spPr>
      </p:pic>
      <p:pic>
        <p:nvPicPr>
          <p:cNvPr id="48" name="Picture 10">
            <a:extLst>
              <a:ext uri="{FF2B5EF4-FFF2-40B4-BE49-F238E27FC236}">
                <a16:creationId xmlns:a16="http://schemas.microsoft.com/office/drawing/2014/main" id="{EB9F4F2C-15F9-FBC1-3BC3-275138211E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9739630" y="6456086"/>
            <a:ext cx="1079500" cy="12700"/>
          </a:xfrm>
          <a:prstGeom prst="rect">
            <a:avLst/>
          </a:prstGeom>
        </p:spPr>
      </p:pic>
      <p:pic>
        <p:nvPicPr>
          <p:cNvPr id="49" name="Picture 11">
            <a:extLst>
              <a:ext uri="{FF2B5EF4-FFF2-40B4-BE49-F238E27FC236}">
                <a16:creationId xmlns:a16="http://schemas.microsoft.com/office/drawing/2014/main" id="{26D40AB5-E91F-879B-81C9-7EB7F9C2F7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730" y="7656236"/>
            <a:ext cx="8051799" cy="1600200"/>
          </a:xfrm>
          <a:prstGeom prst="rect">
            <a:avLst/>
          </a:prstGeom>
          <a:effectLst>
            <a:outerShdw blurRad="110375" dist="189668" dir="2700000">
              <a:srgbClr val="000000">
                <a:alpha val="3000"/>
              </a:srgbClr>
            </a:outerShdw>
          </a:effectLst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30E27B76-F99F-3C0E-75D1-96E61FB7AE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9511030" y="8488086"/>
            <a:ext cx="1524000" cy="12700"/>
          </a:xfrm>
          <a:prstGeom prst="rect">
            <a:avLst/>
          </a:prstGeom>
        </p:spPr>
      </p:pic>
      <p:sp>
        <p:nvSpPr>
          <p:cNvPr id="53" name="TextBox 19">
            <a:extLst>
              <a:ext uri="{FF2B5EF4-FFF2-40B4-BE49-F238E27FC236}">
                <a16:creationId xmlns:a16="http://schemas.microsoft.com/office/drawing/2014/main" id="{E16CA557-ED9C-F644-93E5-9ABFA94B4636}"/>
              </a:ext>
            </a:extLst>
          </p:cNvPr>
          <p:cNvSpPr txBox="1"/>
          <p:nvPr/>
        </p:nvSpPr>
        <p:spPr>
          <a:xfrm>
            <a:off x="10577830" y="8395148"/>
            <a:ext cx="5321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챙길 짐이 많은 가족단위 여행자</a:t>
            </a:r>
            <a:endParaRPr lang="en-US" sz="16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9947153A-E3DD-236F-1AB2-95392CE37189}"/>
              </a:ext>
            </a:extLst>
          </p:cNvPr>
          <p:cNvSpPr txBox="1"/>
          <p:nvPr/>
        </p:nvSpPr>
        <p:spPr>
          <a:xfrm>
            <a:off x="10577830" y="8041283"/>
            <a:ext cx="5321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6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시간에 쫓기는 직장인</a:t>
            </a:r>
            <a:endParaRPr lang="en-US" sz="16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E7EEE80A-7454-E20B-9A33-1954DBE8B2B6}"/>
              </a:ext>
            </a:extLst>
          </p:cNvPr>
          <p:cNvSpPr txBox="1"/>
          <p:nvPr/>
        </p:nvSpPr>
        <p:spPr>
          <a:xfrm>
            <a:off x="10577830" y="8755792"/>
            <a:ext cx="5321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000000"/>
                </a:solidFill>
                <a:latin typeface="Pretendard Light"/>
              </a:rPr>
              <a:t>짐을 자주 빼놓고 챙기는 건망증 여행자</a:t>
            </a:r>
            <a:endParaRPr lang="en-US" sz="16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6" name="TextBox 22">
            <a:extLst>
              <a:ext uri="{FF2B5EF4-FFF2-40B4-BE49-F238E27FC236}">
                <a16:creationId xmlns:a16="http://schemas.microsoft.com/office/drawing/2014/main" id="{D905E6D8-43F3-8174-D703-3D71D963CCC8}"/>
              </a:ext>
            </a:extLst>
          </p:cNvPr>
          <p:cNvSpPr txBox="1"/>
          <p:nvPr/>
        </p:nvSpPr>
        <p:spPr>
          <a:xfrm>
            <a:off x="8672830" y="9053374"/>
            <a:ext cx="1612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0350"/>
              </a:lnSpc>
            </a:pPr>
            <a:r>
              <a:rPr lang="ko-KR" altLang="en-US" sz="1800" b="0" i="0" u="none" strike="noStrike" dirty="0">
                <a:solidFill>
                  <a:srgbClr val="E8B65A"/>
                </a:solidFill>
                <a:ea typeface="Gmarket Sans Bold"/>
              </a:rPr>
              <a:t>타깃 사용자</a:t>
            </a:r>
            <a:endParaRPr lang="ko-KR" altLang="ko-KR" sz="1800" b="0" i="0" u="none" strike="noStrike" dirty="0">
              <a:solidFill>
                <a:srgbClr val="E8B65A"/>
              </a:solidFill>
              <a:ea typeface="Gmarket Sans Bold"/>
            </a:endParaRPr>
          </a:p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848FC"/>
                </a:solidFill>
                <a:latin typeface="Pretendard SemiBold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848FC"/>
                </a:solidFill>
                <a:latin typeface="Pretendard SemiBold"/>
              </a:rPr>
              <a:t> </a:t>
            </a:r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E8B840D9-AB0E-FDB4-5651-46FC157D9A7E}"/>
              </a:ext>
            </a:extLst>
          </p:cNvPr>
          <p:cNvSpPr txBox="1"/>
          <p:nvPr/>
        </p:nvSpPr>
        <p:spPr>
          <a:xfrm>
            <a:off x="10515600" y="6322736"/>
            <a:ext cx="5321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1600" b="0" i="0" u="none" strike="noStrike" dirty="0">
                <a:solidFill>
                  <a:srgbClr val="000000"/>
                </a:solidFill>
                <a:latin typeface="Pretendard Light"/>
              </a:rPr>
              <a:t>여행을 준비할 때마다 가장 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</a:rPr>
              <a:t>번거롭고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Pretendard Light"/>
              </a:rPr>
              <a:t>어려웠던 것이 짐 싸는 것이었던 점을 해결하고자 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Pretendard Light"/>
              </a:rPr>
              <a:t>PackPal+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</a:rPr>
              <a:t>을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Pretendard Light"/>
              </a:rPr>
              <a:t> 개발하게 되었습니다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Pretendard Light"/>
              </a:rPr>
              <a:t>.</a:t>
            </a:r>
            <a:endParaRPr lang="en-US" sz="16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CD0D6F71-F709-E8C6-2F22-E58A3F8195C2}"/>
              </a:ext>
            </a:extLst>
          </p:cNvPr>
          <p:cNvSpPr txBox="1"/>
          <p:nvPr/>
        </p:nvSpPr>
        <p:spPr>
          <a:xfrm>
            <a:off x="8795988" y="6907868"/>
            <a:ext cx="1612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0350"/>
              </a:lnSpc>
            </a:pPr>
            <a:r>
              <a:rPr lang="ko-KR" altLang="en-US" sz="1800" b="0" i="0" u="none" strike="noStrike" dirty="0">
                <a:solidFill>
                  <a:srgbClr val="E8B65A"/>
                </a:solidFill>
                <a:latin typeface="Pretendard SemiBold"/>
                <a:ea typeface="Gmarket Sans Bold"/>
              </a:rPr>
              <a:t>개발 배경</a:t>
            </a:r>
            <a:r>
              <a:rPr lang="en-US" sz="1800" b="0" i="0" u="none" strike="noStrike" dirty="0">
                <a:solidFill>
                  <a:srgbClr val="2848FC"/>
                </a:solidFill>
                <a:latin typeface="Pretendard SemiBold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848FC"/>
                </a:solidFill>
                <a:latin typeface="Pretendard SemiBold"/>
              </a:rPr>
              <a:t> </a:t>
            </a:r>
          </a:p>
        </p:txBody>
      </p:sp>
      <p:sp>
        <p:nvSpPr>
          <p:cNvPr id="59" name="TextBox 26">
            <a:extLst>
              <a:ext uri="{FF2B5EF4-FFF2-40B4-BE49-F238E27FC236}">
                <a16:creationId xmlns:a16="http://schemas.microsoft.com/office/drawing/2014/main" id="{78B8CFCD-B6D5-1C5D-965C-01FE887B31AA}"/>
              </a:ext>
            </a:extLst>
          </p:cNvPr>
          <p:cNvSpPr txBox="1"/>
          <p:nvPr/>
        </p:nvSpPr>
        <p:spPr>
          <a:xfrm>
            <a:off x="10515600" y="4810955"/>
            <a:ext cx="5130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PackPal+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은 여행준비를 돕는 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AI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기반 앱으로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,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 사용자가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Malgun Gothic" panose="020B0503020000020004" pitchFamily="34" charset="-127"/>
              </a:rPr>
              <a:t>필요한 짐을 자동으로 정리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</a:rPr>
              <a:t>해주는 앱입니다</a:t>
            </a:r>
            <a:r>
              <a:rPr lang="en-US" altLang="ko-KR" sz="1600" dirty="0">
                <a:solidFill>
                  <a:srgbClr val="000000"/>
                </a:solidFill>
                <a:latin typeface="Malgun Gothic" panose="020B0503020000020004" pitchFamily="34" charset="-127"/>
              </a:rPr>
              <a:t>.</a:t>
            </a:r>
            <a:endParaRPr lang="en-US" sz="16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60" name="TextBox 27">
            <a:extLst>
              <a:ext uri="{FF2B5EF4-FFF2-40B4-BE49-F238E27FC236}">
                <a16:creationId xmlns:a16="http://schemas.microsoft.com/office/drawing/2014/main" id="{F4F41843-F743-83FC-D589-952A6A24DC88}"/>
              </a:ext>
            </a:extLst>
          </p:cNvPr>
          <p:cNvSpPr txBox="1"/>
          <p:nvPr/>
        </p:nvSpPr>
        <p:spPr>
          <a:xfrm>
            <a:off x="8560270" y="5406922"/>
            <a:ext cx="1612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0350"/>
              </a:lnSpc>
            </a:pPr>
            <a:r>
              <a:rPr lang="ko-KR" altLang="en-US" dirty="0">
                <a:solidFill>
                  <a:srgbClr val="E8B65A"/>
                </a:solidFill>
                <a:ea typeface="Gmarket Sans Bold"/>
              </a:rPr>
              <a:t>앱의 핵심 역할</a:t>
            </a:r>
            <a:endParaRPr lang="ko-KR" altLang="ko-KR" sz="1800" b="0" i="0" u="none" strike="noStrike" dirty="0">
              <a:solidFill>
                <a:srgbClr val="E8B65A"/>
              </a:solidFill>
              <a:ea typeface="Gmarket Sans Bold"/>
            </a:endParaRPr>
          </a:p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848FC"/>
                </a:solidFill>
                <a:latin typeface="Pretendard SemiBold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848FC"/>
                </a:solidFill>
                <a:latin typeface="Pretendard SemiBold"/>
              </a:rPr>
              <a:t> </a:t>
            </a: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C6372ABF-FF90-852E-1B98-A5EF8F7A54DB}"/>
              </a:ext>
            </a:extLst>
          </p:cNvPr>
          <p:cNvSpPr txBox="1"/>
          <p:nvPr/>
        </p:nvSpPr>
        <p:spPr>
          <a:xfrm>
            <a:off x="10515600" y="3236034"/>
            <a:ext cx="5657850" cy="2643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PackPal+ 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란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?</a:t>
            </a:r>
          </a:p>
          <a:p>
            <a:pPr lvl="0" algn="l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Pack(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짐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Pal(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친구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 도우미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+(ai)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를 조합한 단어로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“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짐을 챙길 때 항상 옆에서 도와주는 똑똑한 친구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”</a:t>
            </a:r>
            <a:r>
              <a:rPr lang="ko-KR" altLang="en-US" sz="1600" dirty="0">
                <a:solidFill>
                  <a:srgbClr val="000000"/>
                </a:solidFill>
                <a:latin typeface="Pretendard Light"/>
                <a:ea typeface="Pretendard Light"/>
              </a:rPr>
              <a:t>라는 의미입니다</a:t>
            </a:r>
            <a:r>
              <a:rPr lang="en-US" altLang="ko-KR" sz="1600" dirty="0">
                <a:solidFill>
                  <a:srgbClr val="000000"/>
                </a:solidFill>
                <a:latin typeface="Pretendard Light"/>
                <a:ea typeface="Pretendard Light"/>
              </a:rPr>
              <a:t>.</a:t>
            </a:r>
            <a:endParaRPr lang="en-US" sz="1600" dirty="0"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62" name="TextBox 29">
            <a:extLst>
              <a:ext uri="{FF2B5EF4-FFF2-40B4-BE49-F238E27FC236}">
                <a16:creationId xmlns:a16="http://schemas.microsoft.com/office/drawing/2014/main" id="{00439957-26E3-5660-18EB-7CFB90A22E2D}"/>
              </a:ext>
            </a:extLst>
          </p:cNvPr>
          <p:cNvSpPr txBox="1"/>
          <p:nvPr/>
        </p:nvSpPr>
        <p:spPr>
          <a:xfrm>
            <a:off x="8565085" y="3845717"/>
            <a:ext cx="1612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0350"/>
              </a:lnSpc>
            </a:pPr>
            <a:r>
              <a:rPr lang="ko-KR" altLang="en-US" sz="1800" b="0" i="0" u="none" strike="noStrike" dirty="0">
                <a:solidFill>
                  <a:srgbClr val="E8B65A"/>
                </a:solidFill>
                <a:ea typeface="Gmarket Sans Bold"/>
              </a:rPr>
              <a:t>모바일 앱 이름</a:t>
            </a:r>
            <a:endParaRPr lang="ko-KR" altLang="ko-KR" sz="1800" b="0" i="0" u="none" strike="noStrike" dirty="0">
              <a:solidFill>
                <a:srgbClr val="E8B65A"/>
              </a:solidFill>
              <a:ea typeface="Gmarket Sans Bold"/>
            </a:endParaRPr>
          </a:p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848FC"/>
                </a:solidFill>
                <a:latin typeface="Pretendard SemiBold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2848FC"/>
                </a:solidFill>
                <a:latin typeface="Pretendard SemiBold"/>
              </a:rPr>
              <a:t> 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32C607D2-224D-EB1A-B198-C6AC5B8341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8915109" y="8081283"/>
            <a:ext cx="594657" cy="59465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1204B6F-992A-D956-B293-E9E177E1F4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5109" y="4350851"/>
            <a:ext cx="765942" cy="76594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25C7439-15B2-AD49-1C75-2B13CC688F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5109" y="5919005"/>
            <a:ext cx="687328" cy="687328"/>
          </a:xfrm>
          <a:prstGeom prst="rect">
            <a:avLst/>
          </a:prstGeom>
        </p:spPr>
      </p:pic>
      <p:pic>
        <p:nvPicPr>
          <p:cNvPr id="70" name="그림 69" descr="휴대 전화, 의류, 모바일 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BAF13323-6A40-48E4-66CA-BF73F660DED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7" t="9726" r="13837" b="3518"/>
          <a:stretch/>
        </p:blipFill>
        <p:spPr>
          <a:xfrm>
            <a:off x="2929900" y="2509265"/>
            <a:ext cx="3365833" cy="7038499"/>
          </a:xfrm>
          <a:prstGeom prst="round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900000">
            <a:off x="1070539" y="398429"/>
            <a:ext cx="1511300" cy="15113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937506D-27E6-831F-721B-8BC0503B838D}"/>
              </a:ext>
            </a:extLst>
          </p:cNvPr>
          <p:cNvSpPr txBox="1"/>
          <p:nvPr/>
        </p:nvSpPr>
        <p:spPr>
          <a:xfrm>
            <a:off x="15735300" y="306034"/>
            <a:ext cx="2252460" cy="35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92130"/>
              </a:lnSpc>
            </a:pPr>
            <a:r>
              <a:rPr lang="en-US" altLang="ko-KR" sz="1800" b="1" dirty="0">
                <a:latin typeface="SB AggroOTF Bold"/>
              </a:rPr>
              <a:t>PackPal+</a:t>
            </a:r>
            <a:endParaRPr lang="en-US" altLang="ko-KR" sz="1800" b="1" i="0" u="none" strike="noStrike" dirty="0">
              <a:latin typeface="SB AggroOTF Bold"/>
            </a:endParaRPr>
          </a:p>
        </p:txBody>
      </p:sp>
      <p:pic>
        <p:nvPicPr>
          <p:cNvPr id="76" name="그림 7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C0EE0E99-9D68-F1E1-E517-2BC4B7C94DA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82710" y="2919043"/>
            <a:ext cx="572627" cy="572627"/>
          </a:xfrm>
          <a:prstGeom prst="round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1DC81E8-4707-B549-E762-7B41CF926A2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86631"/>
          <a:stretch/>
        </p:blipFill>
        <p:spPr>
          <a:xfrm>
            <a:off x="10408888" y="5176870"/>
            <a:ext cx="4191000" cy="19223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0618B25-B53E-91A1-CACA-2865817CA4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153841">
            <a:off x="14515772" y="4924604"/>
            <a:ext cx="3302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251700"/>
            <a:ext cx="18732500" cy="330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20" y="1528733"/>
            <a:ext cx="16662400" cy="815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228600"/>
            <a:ext cx="14097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228600"/>
            <a:ext cx="1003300" cy="100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838200"/>
            <a:ext cx="14884400" cy="160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2743200" y="558800"/>
            <a:ext cx="24892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257" y="4590568"/>
            <a:ext cx="3282244" cy="365796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0678567" y="3704156"/>
            <a:ext cx="3327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ㅣ</a:t>
            </a:r>
            <a:r>
              <a:rPr lang="ko-KR" altLang="en-US" sz="2000" b="0" i="0" u="none" strike="noStrike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시작화면</a:t>
            </a:r>
            <a:endParaRPr lang="ko-KR" sz="2000" b="0" i="0" u="none" strike="noStrike" spc="-100" dirty="0">
              <a:solidFill>
                <a:srgbClr val="000000">
                  <a:alpha val="40000"/>
                </a:srgbClr>
              </a:solidFill>
              <a:ea typeface="Gmarket Sans Medium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2367" y="6927349"/>
            <a:ext cx="241300" cy="24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7167" y="6927349"/>
            <a:ext cx="241300" cy="241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9267" y="6927349"/>
            <a:ext cx="241300" cy="241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1367" y="6927349"/>
            <a:ext cx="241300" cy="241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3467" y="6927349"/>
            <a:ext cx="241300" cy="2413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2367" y="7333749"/>
            <a:ext cx="241300" cy="241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77167" y="7333749"/>
            <a:ext cx="241300" cy="241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9267" y="7333749"/>
            <a:ext cx="241300" cy="241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1367" y="7333749"/>
            <a:ext cx="241300" cy="2413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8567" y="6914649"/>
            <a:ext cx="241300" cy="241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667" y="6914649"/>
            <a:ext cx="241300" cy="241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85467" y="6914649"/>
            <a:ext cx="241300" cy="241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77567" y="6914649"/>
            <a:ext cx="241300" cy="241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82367" y="6914649"/>
            <a:ext cx="241300" cy="2413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8567" y="7333749"/>
            <a:ext cx="241300" cy="2413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667" y="7333749"/>
            <a:ext cx="241300" cy="241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85467" y="7333749"/>
            <a:ext cx="241300" cy="2413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77567" y="7333749"/>
            <a:ext cx="241300" cy="2413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9667" y="7333749"/>
            <a:ext cx="241300" cy="2413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2" name="Picture 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260000">
            <a:off x="16679679" y="2438487"/>
            <a:ext cx="1739900" cy="17399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FAA3F09-1766-FC8E-0A28-3A1CEDE3E1BB}"/>
              </a:ext>
            </a:extLst>
          </p:cNvPr>
          <p:cNvSpPr txBox="1"/>
          <p:nvPr/>
        </p:nvSpPr>
        <p:spPr>
          <a:xfrm>
            <a:off x="5626100" y="739912"/>
            <a:ext cx="9376912" cy="179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0350"/>
              </a:lnSpc>
            </a:pPr>
            <a:r>
              <a:rPr lang="ko-KR" altLang="en-US" sz="9600" spc="-100" dirty="0">
                <a:solidFill>
                  <a:srgbClr val="3C322B"/>
                </a:solidFill>
                <a:ea typeface="Gmarket Sans Bold"/>
              </a:rPr>
              <a:t>로그인 화면</a:t>
            </a:r>
            <a:endParaRPr lang="ko-KR" altLang="ko-KR" sz="9600" b="0" i="0" u="none" strike="noStrike" spc="-100" dirty="0">
              <a:solidFill>
                <a:srgbClr val="3C322B"/>
              </a:solidFill>
              <a:ea typeface="Gmarket Sans Bold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0F81133-0AB5-6A8F-79F2-972F918BC2C3}"/>
              </a:ext>
            </a:extLst>
          </p:cNvPr>
          <p:cNvSpPr txBox="1"/>
          <p:nvPr/>
        </p:nvSpPr>
        <p:spPr>
          <a:xfrm>
            <a:off x="10996067" y="6829858"/>
            <a:ext cx="81280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350"/>
              </a:lnSpc>
            </a:pPr>
            <a:r>
              <a:rPr lang="ko-KR" altLang="en-US" sz="1800" b="0" i="0" u="none" strike="noStrike" dirty="0">
                <a:solidFill>
                  <a:srgbClr val="3C322B"/>
                </a:solidFill>
                <a:ea typeface="Gmarket Sans Bold"/>
              </a:rPr>
              <a:t>기  능</a:t>
            </a:r>
            <a:endParaRPr lang="ko-KR" altLang="ko-KR" sz="1800" b="0" i="0" u="none" strike="noStrike" dirty="0">
              <a:solidFill>
                <a:srgbClr val="3C322B"/>
              </a:solidFill>
              <a:ea typeface="Gmarket Sans Bold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BFAED6C2-98C4-2DA2-5B97-4BF7BBE40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00" y="8298971"/>
            <a:ext cx="1987550" cy="198755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E09FA8-D70C-E923-F426-0CB046E5DDA3}"/>
              </a:ext>
            </a:extLst>
          </p:cNvPr>
          <p:cNvSpPr txBox="1"/>
          <p:nvPr/>
        </p:nvSpPr>
        <p:spPr>
          <a:xfrm>
            <a:off x="9383167" y="3676400"/>
            <a:ext cx="161290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350"/>
              </a:lnSpc>
            </a:pPr>
            <a:r>
              <a:rPr lang="ko-KR" altLang="en-US" sz="1800" b="0" i="0" u="none" strike="noStrike" dirty="0">
                <a:solidFill>
                  <a:srgbClr val="3C322B"/>
                </a:solidFill>
                <a:ea typeface="Gmarket Sans Bold"/>
              </a:rPr>
              <a:t>로그인 화면</a:t>
            </a:r>
            <a:endParaRPr lang="ko-KR" altLang="ko-KR" sz="1800" b="0" i="0" u="none" strike="noStrike" dirty="0">
              <a:solidFill>
                <a:srgbClr val="3C322B"/>
              </a:solidFill>
              <a:ea typeface="Gmarket Sans Bold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761D5B-52E6-097F-2656-AF9035A77257}"/>
              </a:ext>
            </a:extLst>
          </p:cNvPr>
          <p:cNvSpPr txBox="1"/>
          <p:nvPr/>
        </p:nvSpPr>
        <p:spPr>
          <a:xfrm>
            <a:off x="13583240" y="6857110"/>
            <a:ext cx="81280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350"/>
              </a:lnSpc>
            </a:pPr>
            <a:r>
              <a:rPr lang="ko-KR" altLang="en-US" sz="1800" b="0" i="0" u="none" strike="noStrike" dirty="0">
                <a:solidFill>
                  <a:srgbClr val="3C322B"/>
                </a:solidFill>
                <a:ea typeface="Gmarket Sans Bold"/>
              </a:rPr>
              <a:t>효  율</a:t>
            </a:r>
            <a:endParaRPr lang="ko-KR" altLang="ko-KR" sz="1800" b="0" i="0" u="none" strike="noStrike" dirty="0">
              <a:solidFill>
                <a:srgbClr val="3C322B"/>
              </a:solidFill>
              <a:ea typeface="Gmarket Sans Bold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D6D8C1F-03B8-810D-741C-EDE0FB506C20}"/>
              </a:ext>
            </a:extLst>
          </p:cNvPr>
          <p:cNvSpPr txBox="1"/>
          <p:nvPr/>
        </p:nvSpPr>
        <p:spPr>
          <a:xfrm>
            <a:off x="13377445" y="7284283"/>
            <a:ext cx="112967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350"/>
              </a:lnSpc>
            </a:pPr>
            <a:r>
              <a:rPr lang="en-US" altLang="ko-KR" spc="-100" dirty="0">
                <a:solidFill>
                  <a:srgbClr val="3C332B"/>
                </a:solidFill>
                <a:latin typeface="Cafe24 Ssurround"/>
                <a:ea typeface="Gmarket Sans Bold"/>
              </a:rPr>
              <a:t>D</a:t>
            </a:r>
            <a:r>
              <a:rPr lang="ko-KR" altLang="en-US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</a:t>
            </a:r>
            <a:r>
              <a:rPr lang="en-US" altLang="ko-KR" spc="-100" dirty="0">
                <a:solidFill>
                  <a:srgbClr val="3C332B"/>
                </a:solidFill>
                <a:latin typeface="Cafe24 Ssurround"/>
                <a:ea typeface="Gmarket Sans Bold"/>
              </a:rPr>
              <a:t>B</a:t>
            </a:r>
            <a:r>
              <a:rPr lang="ko-KR" altLang="en-US" b="0" i="0" u="none" strike="noStrike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연 동</a:t>
            </a:r>
            <a:endParaRPr lang="en-US" altLang="ko-KR" sz="1800" b="0" i="0" u="none" strike="noStrike" dirty="0">
              <a:solidFill>
                <a:srgbClr val="3C322B"/>
              </a:solidFill>
              <a:ea typeface="Gmarket Sans Bold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C1D204DE-EF12-3BBF-038A-7A7B05F66DEF}"/>
              </a:ext>
            </a:extLst>
          </p:cNvPr>
          <p:cNvSpPr txBox="1"/>
          <p:nvPr/>
        </p:nvSpPr>
        <p:spPr>
          <a:xfrm>
            <a:off x="2565400" y="660400"/>
            <a:ext cx="288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3C332B"/>
                </a:solidFill>
                <a:latin typeface="Cafe24 Ssurround"/>
              </a:rPr>
              <a:t>CHAPTER.02</a:t>
            </a: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CDD7A0E-F93D-BBB4-CB0B-EA2E8C49EDD8}"/>
              </a:ext>
            </a:extLst>
          </p:cNvPr>
          <p:cNvSpPr txBox="1"/>
          <p:nvPr/>
        </p:nvSpPr>
        <p:spPr>
          <a:xfrm>
            <a:off x="11091735" y="7330974"/>
            <a:ext cx="78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altLang="ko-KR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U</a:t>
            </a:r>
            <a:r>
              <a:rPr lang="ko-KR" altLang="en-US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</a:t>
            </a:r>
            <a:r>
              <a:rPr lang="en-US" altLang="ko-KR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</a:t>
            </a:r>
            <a:r>
              <a:rPr lang="ko-KR" altLang="en-US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</a:t>
            </a:r>
            <a:r>
              <a:rPr lang="en-US" altLang="ko-KR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I</a:t>
            </a:r>
            <a:endParaRPr lang="ko-KR" sz="2000" b="0" i="0" u="none" strike="noStrike" spc="-100" dirty="0">
              <a:solidFill>
                <a:srgbClr val="AC977B"/>
              </a:solidFill>
              <a:ea typeface="Gmarket Sans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6F51D-DDCE-E46B-D6B2-B2A99A050639}"/>
              </a:ext>
            </a:extLst>
          </p:cNvPr>
          <p:cNvSpPr txBox="1"/>
          <p:nvPr/>
        </p:nvSpPr>
        <p:spPr>
          <a:xfrm>
            <a:off x="15735300" y="306034"/>
            <a:ext cx="2252460" cy="35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92130"/>
              </a:lnSpc>
            </a:pPr>
            <a:r>
              <a:rPr lang="en-US" altLang="ko-KR" sz="1800" b="1" dirty="0">
                <a:latin typeface="SB AggroOTF Bold"/>
              </a:rPr>
              <a:t>PackPal+</a:t>
            </a:r>
            <a:endParaRPr lang="en-US" altLang="ko-KR" sz="1800" b="1" i="0" u="none" strike="noStrike" dirty="0">
              <a:latin typeface="SB AggroOTF Bold"/>
            </a:endParaRPr>
          </a:p>
        </p:txBody>
      </p:sp>
      <p:pic>
        <p:nvPicPr>
          <p:cNvPr id="22" name="그림 21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047FD922-BF86-3DF0-B3AB-69EB167B6F4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" t="4243" r="3832" b="-748"/>
          <a:stretch/>
        </p:blipFill>
        <p:spPr>
          <a:xfrm>
            <a:off x="2150140" y="2536886"/>
            <a:ext cx="3282244" cy="7102580"/>
          </a:xfrm>
          <a:prstGeom prst="round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9C34A86F-1F76-F5F3-09F1-1D438D024593}"/>
                  </a:ext>
                </a:extLst>
              </p14:cNvPr>
              <p14:cNvContentPartPr/>
              <p14:nvPr/>
            </p14:nvContentPartPr>
            <p14:xfrm>
              <a:off x="4275600" y="3608733"/>
              <a:ext cx="272520" cy="590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9C34A86F-1F76-F5F3-09F1-1D438D02459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12600" y="3546093"/>
                <a:ext cx="398160" cy="18468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그림 6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0B419186-7DEB-F334-5EBD-1678EDF1D2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4306" y="3674788"/>
            <a:ext cx="2388595" cy="2388595"/>
          </a:xfrm>
          <a:prstGeom prst="round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64EE981-B38C-679B-AB1E-805AF349B4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1116" y="7302932"/>
            <a:ext cx="670773" cy="447182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3809CD03-637E-7081-FAD9-19F725DAB2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1150" y="7193683"/>
            <a:ext cx="1028976" cy="685984"/>
          </a:xfrm>
          <a:prstGeom prst="rect">
            <a:avLst/>
          </a:prstGeom>
        </p:spPr>
      </p:pic>
      <p:pic>
        <p:nvPicPr>
          <p:cNvPr id="86" name="Picture 45">
            <a:extLst>
              <a:ext uri="{FF2B5EF4-FFF2-40B4-BE49-F238E27FC236}">
                <a16:creationId xmlns:a16="http://schemas.microsoft.com/office/drawing/2014/main" id="{46F9B538-DE4E-6392-5F85-C6B37CD675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69406" y="7333749"/>
            <a:ext cx="241300" cy="241300"/>
          </a:xfrm>
          <a:prstGeom prst="rect">
            <a:avLst/>
          </a:prstGeom>
        </p:spPr>
      </p:pic>
      <p:pic>
        <p:nvPicPr>
          <p:cNvPr id="97" name="그림 96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BE0DD4D0-044E-7A99-772D-009DF548CF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87" y="4764201"/>
            <a:ext cx="2887308" cy="2744253"/>
          </a:xfrm>
          <a:prstGeom prst="rect">
            <a:avLst/>
          </a:prstGeom>
        </p:spPr>
      </p:pic>
      <p:pic>
        <p:nvPicPr>
          <p:cNvPr id="95" name="그림 94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4415DE7F-B49A-62DF-4BC4-B844FDE3C3C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t="21173" r="8445" b="32644"/>
          <a:stretch/>
        </p:blipFill>
        <p:spPr>
          <a:xfrm>
            <a:off x="6182929" y="4793173"/>
            <a:ext cx="2380628" cy="2686307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09095859-2522-588B-5D4F-99C20F9E9E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7063" y="7943164"/>
            <a:ext cx="839256" cy="590584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F414A593-4DE0-BD62-1E9D-9F8FBFC2D2F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813868">
            <a:off x="4488889" y="6790439"/>
            <a:ext cx="1461447" cy="146144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58734CC5-E885-9F14-3814-10B19484111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8824701">
            <a:off x="7116459" y="4251952"/>
            <a:ext cx="529841" cy="529841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341DCC6-A146-D1EB-256C-E346E6FA40A9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87500"/>
          <a:stretch/>
        </p:blipFill>
        <p:spPr>
          <a:xfrm>
            <a:off x="13294767" y="4739468"/>
            <a:ext cx="1983421" cy="24075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53820" y="5056061"/>
            <a:ext cx="7786136" cy="12264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“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로그인 화면에서 회원가입을 통해 데이터베이스로 사용자의 정보를 저장하여 이전 여행에서 사용한 짐 리스트를 저장할 수 있는 기능을 제공합니다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.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이전 여행 기록을 기반으로 빠르게 짐 리스트를 재사용하거나 수정할 수 있어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,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매번 여행 준비 시 시간을 절약하고 효율적으로 짐을 챙길 수 있습니다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.</a:t>
            </a:r>
            <a:r>
              <a:rPr lang="ko-KR" altLang="en-US" sz="2200" spc="-1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”</a:t>
            </a:r>
            <a:endParaRPr lang="en-US" sz="2200" b="1" i="0" u="none" strike="noStrike" spc="-100" dirty="0">
              <a:solidFill>
                <a:srgbClr val="3C332B"/>
              </a:solidFill>
              <a:latin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4677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251700"/>
            <a:ext cx="18732500" cy="330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43810"/>
            <a:ext cx="16662400" cy="815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228600"/>
            <a:ext cx="14097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228600"/>
            <a:ext cx="1003300" cy="100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838200"/>
            <a:ext cx="14884400" cy="160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2533327" y="558800"/>
            <a:ext cx="24892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55850" y="647140"/>
            <a:ext cx="288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3C332B"/>
                </a:solidFill>
                <a:latin typeface="Cafe24 Ssurround"/>
              </a:rPr>
              <a:t>CHAPTER.03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2185897" y="3421396"/>
            <a:ext cx="3327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ㅣ</a:t>
            </a:r>
            <a:r>
              <a:rPr lang="en-US" sz="2000" b="0" i="0" u="none" strike="noStrike" spc="-100" dirty="0">
                <a:solidFill>
                  <a:srgbClr val="000000">
                    <a:alpha val="40000"/>
                  </a:srgbClr>
                </a:solidFill>
                <a:latin typeface="Gmarket Sans Medium"/>
              </a:rPr>
              <a:t> </a:t>
            </a:r>
            <a:r>
              <a:rPr lang="ko-KR" altLang="en-US" sz="2000" b="0" i="0" u="none" strike="noStrike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날짜</a:t>
            </a:r>
            <a:r>
              <a:rPr lang="en-US" altLang="ko-KR" sz="2000" b="0" i="0" u="none" strike="noStrike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000" b="0" i="0" u="none" strike="noStrike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 여행지를 선택가능</a:t>
            </a:r>
            <a:endParaRPr lang="ko-KR" sz="2000" b="0" i="0" u="none" strike="noStrike" spc="-100" dirty="0">
              <a:solidFill>
                <a:srgbClr val="000000">
                  <a:alpha val="40000"/>
                </a:srgbClr>
              </a:solidFill>
              <a:ea typeface="Gmarket Sans Medium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2247" y="7043856"/>
            <a:ext cx="241300" cy="24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1781" y="7043856"/>
            <a:ext cx="241300" cy="241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3614" y="7043856"/>
            <a:ext cx="241300" cy="241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6818" y="7043856"/>
            <a:ext cx="241300" cy="241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4944" y="7043856"/>
            <a:ext cx="241300" cy="241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272150" y="7959993"/>
            <a:ext cx="78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altLang="ko-KR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U</a:t>
            </a:r>
            <a:r>
              <a:rPr lang="ko-KR" altLang="en-US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</a:t>
            </a:r>
            <a:r>
              <a:rPr lang="en-US" altLang="ko-KR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</a:t>
            </a:r>
            <a:r>
              <a:rPr lang="ko-KR" altLang="en-US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</a:t>
            </a:r>
            <a:r>
              <a:rPr lang="en-US" altLang="ko-KR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I</a:t>
            </a:r>
            <a:endParaRPr lang="ko-KR" sz="2000" b="0" i="0" u="none" strike="noStrike" spc="-100" dirty="0">
              <a:solidFill>
                <a:srgbClr val="AC977B"/>
              </a:solidFill>
              <a:ea typeface="Gmarket Sans Bol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2247" y="7995121"/>
            <a:ext cx="241300" cy="241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1781" y="7995121"/>
            <a:ext cx="241300" cy="241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9650" y="7995121"/>
            <a:ext cx="241300" cy="241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8325" y="7995121"/>
            <a:ext cx="241300" cy="241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41724" y="7948885"/>
            <a:ext cx="241300" cy="2413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1904" y="7948885"/>
            <a:ext cx="241300" cy="241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8636" y="7948885"/>
            <a:ext cx="241300" cy="241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92647" y="7948885"/>
            <a:ext cx="241300" cy="241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10823" y="7948885"/>
            <a:ext cx="241300" cy="241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3377" y="7995121"/>
            <a:ext cx="241300" cy="2413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41724" y="7020526"/>
            <a:ext cx="241300" cy="2413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8793" y="7019482"/>
            <a:ext cx="241300" cy="241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2643" y="7017824"/>
            <a:ext cx="241300" cy="2413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9683" y="7019482"/>
            <a:ext cx="241300" cy="2413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723" y="7019482"/>
            <a:ext cx="241300" cy="2413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2" name="Picture 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60000">
            <a:off x="16472128" y="8006219"/>
            <a:ext cx="1739900" cy="17399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FAA3F09-1766-FC8E-0A28-3A1CEDE3E1BB}"/>
              </a:ext>
            </a:extLst>
          </p:cNvPr>
          <p:cNvSpPr txBox="1"/>
          <p:nvPr/>
        </p:nvSpPr>
        <p:spPr>
          <a:xfrm>
            <a:off x="4134172" y="778343"/>
            <a:ext cx="10604500" cy="179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0350"/>
              </a:lnSpc>
            </a:pPr>
            <a:r>
              <a:rPr lang="ko-KR" altLang="en-US" sz="9600" spc="-100" dirty="0">
                <a:solidFill>
                  <a:srgbClr val="3C322B"/>
                </a:solidFill>
                <a:ea typeface="Gmarket Sans Bold"/>
              </a:rPr>
              <a:t>여행 정보 입력 화면</a:t>
            </a:r>
            <a:endParaRPr lang="ko-KR" altLang="ko-KR" sz="9600" b="0" i="0" u="none" strike="noStrike" spc="-100" dirty="0">
              <a:solidFill>
                <a:srgbClr val="3C322B"/>
              </a:solidFill>
              <a:ea typeface="Gmarket Sans Bold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0F81133-0AB5-6A8F-79F2-972F918BC2C3}"/>
              </a:ext>
            </a:extLst>
          </p:cNvPr>
          <p:cNvSpPr txBox="1"/>
          <p:nvPr/>
        </p:nvSpPr>
        <p:spPr>
          <a:xfrm>
            <a:off x="10156327" y="7030652"/>
            <a:ext cx="812800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350"/>
              </a:lnSpc>
            </a:pPr>
            <a:r>
              <a:rPr lang="ko-KR" altLang="en-US" sz="1800" b="0" i="0" u="none" strike="noStrike" dirty="0">
                <a:solidFill>
                  <a:srgbClr val="3C322B"/>
                </a:solidFill>
                <a:ea typeface="Gmarket Sans Bold"/>
              </a:rPr>
              <a:t>기  능</a:t>
            </a:r>
            <a:endParaRPr lang="ko-KR" altLang="ko-KR" sz="1800" b="0" i="0" u="none" strike="noStrike" dirty="0">
              <a:solidFill>
                <a:srgbClr val="3C322B"/>
              </a:solidFill>
              <a:ea typeface="Gmarket Sans Bold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BFAED6C2-98C4-2DA2-5B97-4BF7BBE409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0" y="8298971"/>
            <a:ext cx="1987550" cy="198755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E09FA8-D70C-E923-F426-0CB046E5DDA3}"/>
              </a:ext>
            </a:extLst>
          </p:cNvPr>
          <p:cNvSpPr txBox="1"/>
          <p:nvPr/>
        </p:nvSpPr>
        <p:spPr>
          <a:xfrm>
            <a:off x="10081747" y="3387405"/>
            <a:ext cx="2145071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350"/>
              </a:lnSpc>
            </a:pPr>
            <a:r>
              <a:rPr lang="ko-KR" altLang="en-US" sz="1800" b="0" i="0" u="none" strike="noStrike" dirty="0">
                <a:solidFill>
                  <a:srgbClr val="3C322B"/>
                </a:solidFill>
                <a:ea typeface="Gmarket Sans Bold"/>
              </a:rPr>
              <a:t>여행 정보 </a:t>
            </a:r>
            <a:r>
              <a:rPr lang="ko-KR" altLang="en-US" dirty="0">
                <a:solidFill>
                  <a:srgbClr val="3C322B"/>
                </a:solidFill>
                <a:ea typeface="Gmarket Sans Bold"/>
              </a:rPr>
              <a:t>입력 화면</a:t>
            </a:r>
            <a:endParaRPr lang="ko-KR" altLang="ko-KR" sz="1800" b="0" i="0" u="none" strike="noStrike" dirty="0">
              <a:solidFill>
                <a:srgbClr val="3C322B"/>
              </a:solidFill>
              <a:ea typeface="Gmarket Sans Bold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D6D8C1F-03B8-810D-741C-EDE0FB506C20}"/>
              </a:ext>
            </a:extLst>
          </p:cNvPr>
          <p:cNvSpPr txBox="1"/>
          <p:nvPr/>
        </p:nvSpPr>
        <p:spPr>
          <a:xfrm>
            <a:off x="13204211" y="7773360"/>
            <a:ext cx="939798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350"/>
              </a:lnSpc>
            </a:pPr>
            <a:r>
              <a:rPr lang="ko-KR" altLang="en-US" sz="1800" b="0" i="0" u="none" strike="noStrike" dirty="0">
                <a:solidFill>
                  <a:srgbClr val="3C322B"/>
                </a:solidFill>
                <a:ea typeface="Gmarket Sans Bold"/>
              </a:rPr>
              <a:t>사용자</a:t>
            </a:r>
            <a:endParaRPr lang="ko-KR" altLang="ko-KR" sz="1800" b="0" i="0" u="none" strike="noStrike" dirty="0">
              <a:solidFill>
                <a:srgbClr val="3C322B"/>
              </a:solidFill>
              <a:ea typeface="Gmarket Sans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C71F8-34E5-2C32-8B2C-D13648D57E2A}"/>
              </a:ext>
            </a:extLst>
          </p:cNvPr>
          <p:cNvSpPr txBox="1"/>
          <p:nvPr/>
        </p:nvSpPr>
        <p:spPr>
          <a:xfrm>
            <a:off x="15735300" y="306034"/>
            <a:ext cx="2252460" cy="35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92130"/>
              </a:lnSpc>
            </a:pPr>
            <a:r>
              <a:rPr lang="en-US" altLang="ko-KR" sz="1800" b="1" dirty="0">
                <a:latin typeface="SB AggroOTF Bold"/>
              </a:rPr>
              <a:t>PackPal+</a:t>
            </a:r>
            <a:endParaRPr lang="en-US" altLang="ko-KR" sz="1800" b="1" i="0" u="none" strike="noStrike" dirty="0">
              <a:latin typeface="SB AggroOTF 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2F0B13-3604-D402-280B-3BF3CF5656A3}"/>
              </a:ext>
            </a:extLst>
          </p:cNvPr>
          <p:cNvSpPr txBox="1"/>
          <p:nvPr/>
        </p:nvSpPr>
        <p:spPr>
          <a:xfrm>
            <a:off x="13396648" y="8069535"/>
            <a:ext cx="731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3C322B"/>
                </a:solidFill>
                <a:ea typeface="Gmarket Sans Bold"/>
              </a:rPr>
              <a:t>맞춤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DD7667BF-640A-AF3B-3E32-E39E22F2AB3C}"/>
                  </a:ext>
                </a:extLst>
              </p14:cNvPr>
              <p14:cNvContentPartPr/>
              <p14:nvPr/>
            </p14:nvContentPartPr>
            <p14:xfrm>
              <a:off x="2434399" y="5638839"/>
              <a:ext cx="14760" cy="20340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DD7667BF-640A-AF3B-3E32-E39E22F2AB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16759" y="5621199"/>
                <a:ext cx="5040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5C3E52-CF57-93E6-7FB0-F8BA7015895D}"/>
              </a:ext>
            </a:extLst>
          </p:cNvPr>
          <p:cNvGrpSpPr/>
          <p:nvPr/>
        </p:nvGrpSpPr>
        <p:grpSpPr>
          <a:xfrm>
            <a:off x="2402486" y="5669640"/>
            <a:ext cx="20160" cy="201600"/>
            <a:chOff x="2402486" y="5669640"/>
            <a:chExt cx="201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27BF56B-2A3B-F619-4C5F-C859C7C35DA9}"/>
                    </a:ext>
                  </a:extLst>
                </p14:cNvPr>
                <p14:cNvContentPartPr/>
                <p14:nvPr/>
              </p14:nvContentPartPr>
              <p14:xfrm>
                <a:off x="2409686" y="5677560"/>
                <a:ext cx="12240" cy="622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27BF56B-2A3B-F619-4C5F-C859C7C35D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1686" y="5659920"/>
                  <a:ext cx="47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0A5EC4E-8151-25A0-26C1-78A67FA5BA9F}"/>
                    </a:ext>
                  </a:extLst>
                </p14:cNvPr>
                <p14:cNvContentPartPr/>
                <p14:nvPr/>
              </p14:nvContentPartPr>
              <p14:xfrm>
                <a:off x="2412926" y="5729760"/>
                <a:ext cx="6120" cy="1339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0A5EC4E-8151-25A0-26C1-78A67FA5BA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94926" y="5711760"/>
                  <a:ext cx="41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4E35AFE-01BB-3188-2A63-E93294B27778}"/>
                    </a:ext>
                  </a:extLst>
                </p14:cNvPr>
                <p14:cNvContentPartPr/>
                <p14:nvPr/>
              </p14:nvContentPartPr>
              <p14:xfrm>
                <a:off x="2402486" y="5669640"/>
                <a:ext cx="20160" cy="2016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4E35AFE-01BB-3188-2A63-E93294B2777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84486" y="5651640"/>
                  <a:ext cx="558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655EE59-4050-6081-D0FC-9A47E00B798E}"/>
              </a:ext>
            </a:extLst>
          </p:cNvPr>
          <p:cNvGrpSpPr/>
          <p:nvPr/>
        </p:nvGrpSpPr>
        <p:grpSpPr>
          <a:xfrm>
            <a:off x="2398526" y="6028200"/>
            <a:ext cx="51840" cy="282240"/>
            <a:chOff x="2398526" y="6028200"/>
            <a:chExt cx="5184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B51C1FF-417C-F5C7-E27A-D05E68615092}"/>
                    </a:ext>
                  </a:extLst>
                </p14:cNvPr>
                <p14:cNvContentPartPr/>
                <p14:nvPr/>
              </p14:nvContentPartPr>
              <p14:xfrm>
                <a:off x="2398526" y="6028200"/>
                <a:ext cx="51840" cy="2606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B51C1FF-417C-F5C7-E27A-D05E686150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0886" y="6010560"/>
                  <a:ext cx="87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04FE7A9-6BFB-D84F-F161-13F9CC6DCF3C}"/>
                    </a:ext>
                  </a:extLst>
                </p14:cNvPr>
                <p14:cNvContentPartPr/>
                <p14:nvPr/>
              </p14:nvContentPartPr>
              <p14:xfrm>
                <a:off x="2405006" y="6116760"/>
                <a:ext cx="9360" cy="1936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04FE7A9-6BFB-D84F-F161-13F9CC6DCF3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87366" y="6098760"/>
                  <a:ext cx="45000" cy="229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TextBox 32">
            <a:extLst>
              <a:ext uri="{FF2B5EF4-FFF2-40B4-BE49-F238E27FC236}">
                <a16:creationId xmlns:a16="http://schemas.microsoft.com/office/drawing/2014/main" id="{6BDEFCCF-8F6A-8CDB-DC39-478DD2A46CBF}"/>
              </a:ext>
            </a:extLst>
          </p:cNvPr>
          <p:cNvSpPr txBox="1"/>
          <p:nvPr/>
        </p:nvSpPr>
        <p:spPr>
          <a:xfrm>
            <a:off x="13179304" y="7013792"/>
            <a:ext cx="1037442" cy="283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altLang="ko-KR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API</a:t>
            </a:r>
            <a:r>
              <a:rPr lang="ko-KR" altLang="en-US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</a:t>
            </a:r>
            <a:r>
              <a:rPr lang="ko-KR" altLang="en-US" sz="2000" spc="-100" dirty="0">
                <a:solidFill>
                  <a:srgbClr val="3C322B"/>
                </a:solidFill>
                <a:latin typeface="Cafe24 Ssurround"/>
                <a:ea typeface="Gmarket Sans Bold"/>
              </a:rPr>
              <a:t>연</a:t>
            </a:r>
            <a:r>
              <a:rPr lang="ko-KR" altLang="en-US" sz="2000" b="0" i="0" u="none" strike="noStrike" spc="-100" dirty="0">
                <a:solidFill>
                  <a:srgbClr val="3C322B"/>
                </a:solidFill>
                <a:latin typeface="Cafe24 Ssurround"/>
                <a:ea typeface="Gmarket Sans Bold"/>
              </a:rPr>
              <a:t>동</a:t>
            </a:r>
            <a:r>
              <a:rPr lang="en-US" altLang="ko-KR" sz="2000" spc="-100" dirty="0">
                <a:solidFill>
                  <a:srgbClr val="3C332B"/>
                </a:solidFill>
                <a:latin typeface="Cafe24 Ssurround"/>
                <a:ea typeface="Gmarket Sans Bold"/>
              </a:rPr>
              <a:t> </a:t>
            </a:r>
            <a:endParaRPr lang="ko-KR" sz="2000" b="0" i="0" u="none" strike="noStrike" spc="-100" dirty="0">
              <a:solidFill>
                <a:srgbClr val="AC977B"/>
              </a:solidFill>
              <a:ea typeface="Gmarket Sans Bold"/>
            </a:endParaRPr>
          </a:p>
        </p:txBody>
      </p:sp>
      <p:pic>
        <p:nvPicPr>
          <p:cNvPr id="104" name="그림 103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BB34CF7B-16A5-61D4-F28F-7AED953B1B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41" y="2569602"/>
            <a:ext cx="3305897" cy="6823169"/>
          </a:xfrm>
          <a:prstGeom prst="roundRect">
            <a:avLst/>
          </a:prstGeom>
        </p:spPr>
      </p:pic>
      <p:pic>
        <p:nvPicPr>
          <p:cNvPr id="118" name="그림 117" descr="휴대 전화, 통신 장치, 정보기기, 모바일 기기이(가) 표시된 사진&#10;&#10;자동 생성된 설명">
            <a:extLst>
              <a:ext uri="{FF2B5EF4-FFF2-40B4-BE49-F238E27FC236}">
                <a16:creationId xmlns:a16="http://schemas.microsoft.com/office/drawing/2014/main" id="{FC3DB0EE-0966-7477-FACD-5395F43F2AF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48" y="2585210"/>
            <a:ext cx="3357033" cy="6823170"/>
          </a:xfrm>
          <a:prstGeom prst="round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D1941675-486B-E344-2415-51BB5A3FDD1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23062" y="6947129"/>
            <a:ext cx="954287" cy="671531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0D4A95E-6879-3EAE-BAD6-CDFFCA7ECE16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87500"/>
          <a:stretch/>
        </p:blipFill>
        <p:spPr>
          <a:xfrm>
            <a:off x="13027961" y="4747292"/>
            <a:ext cx="3799539" cy="187999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3DDFCB63-5645-3422-2CCD-F493A80900DC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87500"/>
          <a:stretch/>
        </p:blipFill>
        <p:spPr>
          <a:xfrm>
            <a:off x="10000497" y="5087878"/>
            <a:ext cx="3254949" cy="23047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185640" y="3947627"/>
            <a:ext cx="6641860" cy="2741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“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ko-KR" altLang="en-US" sz="2200" spc="-100" dirty="0">
                <a:solidFill>
                  <a:srgbClr val="3C332B"/>
                </a:solidFill>
                <a:ea typeface="Gmarket Sans Medium"/>
              </a:rPr>
              <a:t>여행지</a:t>
            </a:r>
            <a:r>
              <a:rPr lang="en-US" altLang="ko-KR" sz="2200" spc="-100" dirty="0">
                <a:solidFill>
                  <a:srgbClr val="3C332B"/>
                </a:solidFill>
                <a:ea typeface="Gmarket Sans Medium"/>
              </a:rPr>
              <a:t>,</a:t>
            </a:r>
            <a:r>
              <a:rPr lang="ko-KR" altLang="en-US" sz="2200" spc="-100" dirty="0">
                <a:solidFill>
                  <a:srgbClr val="3C332B"/>
                </a:solidFill>
                <a:ea typeface="Gmarket Sans Medium"/>
              </a:rPr>
              <a:t> 날짜를 선택하면 사용자가 선택한 결과에 맞추어 자동으로 짐 리스트가 생성됩니다</a:t>
            </a:r>
            <a:r>
              <a:rPr lang="en-US" altLang="ko-KR" sz="2200" spc="-100" dirty="0">
                <a:solidFill>
                  <a:srgbClr val="3C332B"/>
                </a:solidFill>
                <a:ea typeface="Gmarket Sans Medium"/>
              </a:rPr>
              <a:t>.</a:t>
            </a:r>
            <a:r>
              <a:rPr lang="ko-KR" altLang="en-US" sz="2200" spc="-100" dirty="0">
                <a:solidFill>
                  <a:srgbClr val="3C332B"/>
                </a:solidFill>
                <a:ea typeface="Gmarket Sans Medium"/>
              </a:rPr>
              <a:t>  사용자가 매번 짐 목록을 새로 만들 필요 없이</a:t>
            </a:r>
            <a:r>
              <a:rPr lang="en-US" altLang="ko-KR" sz="2200" spc="-100" dirty="0">
                <a:solidFill>
                  <a:srgbClr val="3C332B"/>
                </a:solidFill>
                <a:ea typeface="Gmarket Sans Medium"/>
              </a:rPr>
              <a:t>,</a:t>
            </a:r>
            <a:r>
              <a:rPr lang="ko-KR" altLang="en-US" sz="2200" spc="-100" dirty="0">
                <a:solidFill>
                  <a:srgbClr val="3C332B"/>
                </a:solidFill>
                <a:ea typeface="Gmarket Sans Medium"/>
              </a:rPr>
              <a:t> 여행 정보에 맞는 맞춤형 짐 리스트가 자동으로 제공되어 준비 시간을 절약할 수 있습니다</a:t>
            </a:r>
            <a:r>
              <a:rPr lang="en-US" altLang="ko-KR" sz="2200" spc="-100" dirty="0">
                <a:solidFill>
                  <a:srgbClr val="3C332B"/>
                </a:solidFill>
                <a:ea typeface="Gmarket Sans Medium"/>
              </a:rPr>
              <a:t>.</a:t>
            </a:r>
            <a:r>
              <a:rPr lang="ko-KR" altLang="en-US" sz="2200" spc="-1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”</a:t>
            </a:r>
            <a:endParaRPr lang="en-US" sz="2200" b="1" i="0" u="none" strike="noStrike" spc="-100" dirty="0">
              <a:solidFill>
                <a:srgbClr val="3C332B"/>
              </a:solidFill>
              <a:latin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73007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251700"/>
            <a:ext cx="18732500" cy="330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43810"/>
            <a:ext cx="16662400" cy="815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228600"/>
            <a:ext cx="14097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228600"/>
            <a:ext cx="1003300" cy="100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838200"/>
            <a:ext cx="14884400" cy="160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2533327" y="558800"/>
            <a:ext cx="24892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55850" y="647140"/>
            <a:ext cx="288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3C332B"/>
                </a:solidFill>
                <a:latin typeface="Cafe24 Ssurround"/>
              </a:rPr>
              <a:t>CHAPTER.04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4567147" y="4118661"/>
            <a:ext cx="3327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ㅣ</a:t>
            </a:r>
            <a:r>
              <a:rPr lang="en-US" sz="2000" b="0" i="0" u="none" strike="noStrike" spc="-100" dirty="0">
                <a:solidFill>
                  <a:srgbClr val="000000">
                    <a:alpha val="40000"/>
                  </a:srgbClr>
                </a:solidFill>
                <a:latin typeface="Gmarket Sans Medium"/>
              </a:rPr>
              <a:t> </a:t>
            </a:r>
            <a:r>
              <a:rPr lang="ko-KR" altLang="en-US" sz="2000" b="0" i="0" u="none" strike="noStrike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리스트 선택</a:t>
            </a:r>
            <a:r>
              <a:rPr lang="en-US" altLang="ko-KR" sz="2000" b="0" i="0" u="none" strike="noStrike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000" b="0" i="0" u="none" strike="noStrike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 취소기능</a:t>
            </a:r>
            <a:endParaRPr lang="ko-KR" sz="2000" b="0" i="0" u="none" strike="noStrike" spc="-100" dirty="0">
              <a:solidFill>
                <a:srgbClr val="000000">
                  <a:alpha val="40000"/>
                </a:srgbClr>
              </a:solidFill>
              <a:ea typeface="Gmarket Sans Medium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2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60000">
            <a:off x="16522719" y="7305046"/>
            <a:ext cx="1739900" cy="17399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FAA3F09-1766-FC8E-0A28-3A1CEDE3E1BB}"/>
              </a:ext>
            </a:extLst>
          </p:cNvPr>
          <p:cNvSpPr txBox="1"/>
          <p:nvPr/>
        </p:nvSpPr>
        <p:spPr>
          <a:xfrm>
            <a:off x="2991818" y="824906"/>
            <a:ext cx="13518505" cy="179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0350"/>
              </a:lnSpc>
            </a:pPr>
            <a:r>
              <a:rPr lang="ko-KR" altLang="en-US" sz="9600" b="0" i="0" u="none" strike="noStrike" spc="-100" dirty="0">
                <a:solidFill>
                  <a:srgbClr val="3C322B"/>
                </a:solidFill>
                <a:ea typeface="Gmarket Sans Bold"/>
              </a:rPr>
              <a:t>추천 짐 리스트 생성 화면</a:t>
            </a:r>
            <a:endParaRPr lang="ko-KR" altLang="ko-KR" sz="9600" b="0" i="0" u="none" strike="noStrike" spc="-100" dirty="0">
              <a:solidFill>
                <a:srgbClr val="3C322B"/>
              </a:solidFill>
              <a:ea typeface="Gmarket Sans Bold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BFAED6C2-98C4-2DA2-5B97-4BF7BBE40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" y="8552350"/>
            <a:ext cx="1701800" cy="17018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E09FA8-D70C-E923-F426-0CB046E5DDA3}"/>
              </a:ext>
            </a:extLst>
          </p:cNvPr>
          <p:cNvSpPr txBox="1"/>
          <p:nvPr/>
        </p:nvSpPr>
        <p:spPr>
          <a:xfrm>
            <a:off x="12048617" y="4098644"/>
            <a:ext cx="2635464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350"/>
              </a:lnSpc>
            </a:pPr>
            <a:r>
              <a:rPr lang="ko-KR" altLang="en-US" dirty="0">
                <a:solidFill>
                  <a:srgbClr val="3C322B"/>
                </a:solidFill>
                <a:ea typeface="Gmarket Sans Bold"/>
              </a:rPr>
              <a:t>추천 짐 리스트 생성 화면</a:t>
            </a:r>
            <a:endParaRPr lang="ko-KR" altLang="ko-KR" sz="1800" b="0" i="0" u="none" strike="noStrike" dirty="0">
              <a:solidFill>
                <a:srgbClr val="3C322B"/>
              </a:solidFill>
              <a:ea typeface="Gmarket Sans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C71F8-34E5-2C32-8B2C-D13648D57E2A}"/>
              </a:ext>
            </a:extLst>
          </p:cNvPr>
          <p:cNvSpPr txBox="1"/>
          <p:nvPr/>
        </p:nvSpPr>
        <p:spPr>
          <a:xfrm>
            <a:off x="15735300" y="306034"/>
            <a:ext cx="2252460" cy="35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92130"/>
              </a:lnSpc>
            </a:pPr>
            <a:r>
              <a:rPr lang="en-US" altLang="ko-KR" sz="1800" b="1" dirty="0">
                <a:latin typeface="SB AggroOTF Bold"/>
              </a:rPr>
              <a:t>PackPal+</a:t>
            </a:r>
            <a:endParaRPr lang="en-US" altLang="ko-KR" sz="1800" b="1" i="0" u="none" strike="noStrike" dirty="0">
              <a:latin typeface="SB AggroOTF Bol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DD7667BF-640A-AF3B-3E32-E39E22F2AB3C}"/>
                  </a:ext>
                </a:extLst>
              </p14:cNvPr>
              <p14:cNvContentPartPr/>
              <p14:nvPr/>
            </p14:nvContentPartPr>
            <p14:xfrm>
              <a:off x="2434399" y="5638839"/>
              <a:ext cx="14760" cy="20340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DD7667BF-640A-AF3B-3E32-E39E22F2AB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5949" y="5620839"/>
                <a:ext cx="51291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5C3E52-CF57-93E6-7FB0-F8BA7015895D}"/>
              </a:ext>
            </a:extLst>
          </p:cNvPr>
          <p:cNvGrpSpPr/>
          <p:nvPr/>
        </p:nvGrpSpPr>
        <p:grpSpPr>
          <a:xfrm>
            <a:off x="2402486" y="5669640"/>
            <a:ext cx="20160" cy="201600"/>
            <a:chOff x="2402486" y="5669640"/>
            <a:chExt cx="201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27BF56B-2A3B-F619-4C5F-C859C7C35DA9}"/>
                    </a:ext>
                  </a:extLst>
                </p14:cNvPr>
                <p14:cNvContentPartPr/>
                <p14:nvPr/>
              </p14:nvContentPartPr>
              <p14:xfrm>
                <a:off x="2409686" y="5677560"/>
                <a:ext cx="12240" cy="622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27BF56B-2A3B-F619-4C5F-C859C7C35D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91686" y="5659560"/>
                  <a:ext cx="47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0A5EC4E-8151-25A0-26C1-78A67FA5BA9F}"/>
                    </a:ext>
                  </a:extLst>
                </p14:cNvPr>
                <p14:cNvContentPartPr/>
                <p14:nvPr/>
              </p14:nvContentPartPr>
              <p14:xfrm>
                <a:off x="2412926" y="5729760"/>
                <a:ext cx="6120" cy="1339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0A5EC4E-8151-25A0-26C1-78A67FA5BA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5926" y="5711808"/>
                  <a:ext cx="39780" cy="169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4E35AFE-01BB-3188-2A63-E93294B27778}"/>
                    </a:ext>
                  </a:extLst>
                </p14:cNvPr>
                <p14:cNvContentPartPr/>
                <p14:nvPr/>
              </p14:nvContentPartPr>
              <p14:xfrm>
                <a:off x="2402486" y="5669640"/>
                <a:ext cx="20160" cy="2016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4E35AFE-01BB-3188-2A63-E93294B277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4802" y="5651672"/>
                  <a:ext cx="55175" cy="2371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655EE59-4050-6081-D0FC-9A47E00B798E}"/>
              </a:ext>
            </a:extLst>
          </p:cNvPr>
          <p:cNvGrpSpPr/>
          <p:nvPr/>
        </p:nvGrpSpPr>
        <p:grpSpPr>
          <a:xfrm>
            <a:off x="2398526" y="6028200"/>
            <a:ext cx="51840" cy="282240"/>
            <a:chOff x="2398526" y="6028200"/>
            <a:chExt cx="5184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B51C1FF-417C-F5C7-E27A-D05E68615092}"/>
                    </a:ext>
                  </a:extLst>
                </p14:cNvPr>
                <p14:cNvContentPartPr/>
                <p14:nvPr/>
              </p14:nvContentPartPr>
              <p14:xfrm>
                <a:off x="2398526" y="6028200"/>
                <a:ext cx="51840" cy="2606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B51C1FF-417C-F5C7-E27A-D05E686150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0400" y="6010175"/>
                  <a:ext cx="87729" cy="296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04FE7A9-6BFB-D84F-F161-13F9CC6DCF3C}"/>
                    </a:ext>
                  </a:extLst>
                </p14:cNvPr>
                <p14:cNvContentPartPr/>
                <p14:nvPr/>
              </p14:nvContentPartPr>
              <p14:xfrm>
                <a:off x="2405006" y="6116760"/>
                <a:ext cx="9360" cy="1936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04FE7A9-6BFB-D84F-F161-13F9CC6DCF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7006" y="6098760"/>
                  <a:ext cx="45000" cy="229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82EE79A6-8290-E067-2C02-C618610BA12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87500"/>
          <a:stretch/>
        </p:blipFill>
        <p:spPr>
          <a:xfrm>
            <a:off x="11837987" y="5444848"/>
            <a:ext cx="1983421" cy="24075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861433" y="5001401"/>
            <a:ext cx="5485379" cy="23448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“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GPT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API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를 이용하여 사용자 맞춤 추천 짐 리스트를 생성하고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,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리스트 중 사용자가 선택한 항목과 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선택하지 않은 항목을 확인 가능합니다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.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</a:t>
            </a:r>
            <a:b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</a:br>
            <a:endParaRPr lang="en-US" sz="2200" b="1" i="0" u="none" strike="noStrike" spc="-100" dirty="0">
              <a:solidFill>
                <a:srgbClr val="3C332B"/>
              </a:solidFill>
              <a:latin typeface="Gmarket Sans Medium"/>
            </a:endParaRPr>
          </a:p>
        </p:txBody>
      </p:sp>
      <p:pic>
        <p:nvPicPr>
          <p:cNvPr id="54" name="그림 53" descr="텍스트, 스크린샷,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5091F906-132B-76EA-696D-969BC30033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06" y="2591813"/>
            <a:ext cx="3134383" cy="6409813"/>
          </a:xfrm>
          <a:prstGeom prst="roundRect">
            <a:avLst/>
          </a:prstGeom>
        </p:spPr>
      </p:pic>
      <p:pic>
        <p:nvPicPr>
          <p:cNvPr id="57" name="그림 56" descr="통신 장치, 휴대 전화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2D4018FA-2D7D-0C85-8394-969C0581AA9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r="2350"/>
          <a:stretch/>
        </p:blipFill>
        <p:spPr>
          <a:xfrm>
            <a:off x="5022526" y="2690094"/>
            <a:ext cx="3059897" cy="6341311"/>
          </a:xfrm>
          <a:prstGeom prst="roundRect">
            <a:avLst/>
          </a:prstGeom>
        </p:spPr>
      </p:pic>
      <p:pic>
        <p:nvPicPr>
          <p:cNvPr id="63" name="그림 62" descr="텍스트, 스크린샷, 통신 장치, 번호이(가) 표시된 사진&#10;&#10;자동 생성된 설명">
            <a:extLst>
              <a:ext uri="{FF2B5EF4-FFF2-40B4-BE49-F238E27FC236}">
                <a16:creationId xmlns:a16="http://schemas.microsoft.com/office/drawing/2014/main" id="{6AA501B4-983D-7DC3-10AA-DA1DD48891C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" t="1270" r="8303" b="1856"/>
          <a:stretch/>
        </p:blipFill>
        <p:spPr>
          <a:xfrm>
            <a:off x="8290289" y="2691155"/>
            <a:ext cx="3134382" cy="6341341"/>
          </a:xfrm>
          <a:prstGeom prst="round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C5788E9-F6E3-D5EB-C76A-2CF3A0F0334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flipV="1">
            <a:off x="6553199" y="3243594"/>
            <a:ext cx="1529224" cy="55806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381B44E-7840-A1DA-8641-C878BE29FCB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flipV="1">
            <a:off x="9857480" y="3233054"/>
            <a:ext cx="1529224" cy="5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2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251700"/>
            <a:ext cx="18732500" cy="330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43810"/>
            <a:ext cx="16662400" cy="815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228600"/>
            <a:ext cx="14097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228600"/>
            <a:ext cx="1003300" cy="100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838200"/>
            <a:ext cx="14884400" cy="160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2533327" y="558800"/>
            <a:ext cx="24892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55850" y="647140"/>
            <a:ext cx="288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3C332B"/>
                </a:solidFill>
                <a:latin typeface="Cafe24 Ssurround"/>
              </a:rPr>
              <a:t>CHAPTER.04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3764192" y="4253184"/>
            <a:ext cx="3609975" cy="2953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ㅣ</a:t>
            </a:r>
            <a:r>
              <a:rPr lang="ko-KR" altLang="en-US" sz="2000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항목 삭제</a:t>
            </a:r>
            <a:r>
              <a:rPr lang="en-US" altLang="ko-KR" sz="2000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000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 추가</a:t>
            </a:r>
            <a:r>
              <a:rPr lang="en-US" altLang="ko-KR" sz="2000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000" spc="-100" dirty="0">
                <a:solidFill>
                  <a:srgbClr val="000000">
                    <a:alpha val="40000"/>
                  </a:srgbClr>
                </a:solidFill>
                <a:latin typeface="Gmarket Sans Medium"/>
                <a:ea typeface="Gmarket Sans Medium"/>
              </a:rPr>
              <a:t> 리스트 재생성</a:t>
            </a:r>
            <a:endParaRPr lang="ko-KR" sz="2000" b="0" i="0" u="none" strike="noStrike" spc="-100" dirty="0">
              <a:solidFill>
                <a:srgbClr val="000000">
                  <a:alpha val="40000"/>
                </a:srgbClr>
              </a:solidFill>
              <a:ea typeface="Gmarket Sans Medium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2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60000">
            <a:off x="16472128" y="8006219"/>
            <a:ext cx="1739900" cy="17399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FAA3F09-1766-FC8E-0A28-3A1CEDE3E1BB}"/>
              </a:ext>
            </a:extLst>
          </p:cNvPr>
          <p:cNvSpPr txBox="1"/>
          <p:nvPr/>
        </p:nvSpPr>
        <p:spPr>
          <a:xfrm>
            <a:off x="2991818" y="824906"/>
            <a:ext cx="13518505" cy="179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0350"/>
              </a:lnSpc>
            </a:pPr>
            <a:r>
              <a:rPr lang="ko-KR" altLang="en-US" sz="9600" b="0" i="0" u="none" strike="noStrike" spc="-100" dirty="0">
                <a:solidFill>
                  <a:srgbClr val="3C322B"/>
                </a:solidFill>
                <a:ea typeface="Gmarket Sans Bold"/>
              </a:rPr>
              <a:t>추천 짐 리스트 생성 화면</a:t>
            </a:r>
            <a:endParaRPr lang="ko-KR" altLang="ko-KR" sz="9600" b="0" i="0" u="none" strike="noStrike" spc="-100" dirty="0">
              <a:solidFill>
                <a:srgbClr val="3C322B"/>
              </a:solidFill>
              <a:ea typeface="Gmarket Sans Bold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BFAED6C2-98C4-2DA2-5B97-4BF7BBE40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" y="8552350"/>
            <a:ext cx="1701800" cy="17018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5E09FA8-D70C-E923-F426-0CB046E5DDA3}"/>
              </a:ext>
            </a:extLst>
          </p:cNvPr>
          <p:cNvSpPr txBox="1"/>
          <p:nvPr/>
        </p:nvSpPr>
        <p:spPr>
          <a:xfrm>
            <a:off x="11229761" y="4195300"/>
            <a:ext cx="2635464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350"/>
              </a:lnSpc>
            </a:pPr>
            <a:r>
              <a:rPr lang="ko-KR" altLang="en-US" dirty="0">
                <a:solidFill>
                  <a:srgbClr val="3C322B"/>
                </a:solidFill>
                <a:ea typeface="Gmarket Sans Bold"/>
              </a:rPr>
              <a:t>추천 짐 리스트 생성 화면</a:t>
            </a:r>
            <a:endParaRPr lang="ko-KR" altLang="ko-KR" sz="1800" b="0" i="0" u="none" strike="noStrike" dirty="0">
              <a:solidFill>
                <a:srgbClr val="3C322B"/>
              </a:solidFill>
              <a:ea typeface="Gmarket Sans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C71F8-34E5-2C32-8B2C-D13648D57E2A}"/>
              </a:ext>
            </a:extLst>
          </p:cNvPr>
          <p:cNvSpPr txBox="1"/>
          <p:nvPr/>
        </p:nvSpPr>
        <p:spPr>
          <a:xfrm>
            <a:off x="15735300" y="306034"/>
            <a:ext cx="2252460" cy="35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92130"/>
              </a:lnSpc>
            </a:pPr>
            <a:r>
              <a:rPr lang="en-US" altLang="ko-KR" sz="1800" b="1" dirty="0">
                <a:latin typeface="SB AggroOTF Bold"/>
              </a:rPr>
              <a:t>PackPal+</a:t>
            </a:r>
            <a:endParaRPr lang="en-US" altLang="ko-KR" sz="1800" b="1" i="0" u="none" strike="noStrike" dirty="0">
              <a:latin typeface="SB AggroOTF Bol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DD7667BF-640A-AF3B-3E32-E39E22F2AB3C}"/>
                  </a:ext>
                </a:extLst>
              </p14:cNvPr>
              <p14:cNvContentPartPr/>
              <p14:nvPr/>
            </p14:nvContentPartPr>
            <p14:xfrm>
              <a:off x="2434399" y="5638839"/>
              <a:ext cx="14760" cy="20340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DD7667BF-640A-AF3B-3E32-E39E22F2AB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5949" y="5620839"/>
                <a:ext cx="51291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5C3E52-CF57-93E6-7FB0-F8BA7015895D}"/>
              </a:ext>
            </a:extLst>
          </p:cNvPr>
          <p:cNvGrpSpPr/>
          <p:nvPr/>
        </p:nvGrpSpPr>
        <p:grpSpPr>
          <a:xfrm>
            <a:off x="2402486" y="5669640"/>
            <a:ext cx="20160" cy="201600"/>
            <a:chOff x="2402486" y="5669640"/>
            <a:chExt cx="201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27BF56B-2A3B-F619-4C5F-C859C7C35DA9}"/>
                    </a:ext>
                  </a:extLst>
                </p14:cNvPr>
                <p14:cNvContentPartPr/>
                <p14:nvPr/>
              </p14:nvContentPartPr>
              <p14:xfrm>
                <a:off x="2409686" y="5677560"/>
                <a:ext cx="12240" cy="622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27BF56B-2A3B-F619-4C5F-C859C7C35D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91686" y="5659560"/>
                  <a:ext cx="47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0A5EC4E-8151-25A0-26C1-78A67FA5BA9F}"/>
                    </a:ext>
                  </a:extLst>
                </p14:cNvPr>
                <p14:cNvContentPartPr/>
                <p14:nvPr/>
              </p14:nvContentPartPr>
              <p14:xfrm>
                <a:off x="2412926" y="5729760"/>
                <a:ext cx="6120" cy="1339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0A5EC4E-8151-25A0-26C1-78A67FA5BA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5926" y="5711808"/>
                  <a:ext cx="39780" cy="169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4E35AFE-01BB-3188-2A63-E93294B27778}"/>
                    </a:ext>
                  </a:extLst>
                </p14:cNvPr>
                <p14:cNvContentPartPr/>
                <p14:nvPr/>
              </p14:nvContentPartPr>
              <p14:xfrm>
                <a:off x="2402486" y="5669640"/>
                <a:ext cx="20160" cy="2016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4E35AFE-01BB-3188-2A63-E93294B277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4802" y="5651672"/>
                  <a:ext cx="55175" cy="2371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655EE59-4050-6081-D0FC-9A47E00B798E}"/>
              </a:ext>
            </a:extLst>
          </p:cNvPr>
          <p:cNvGrpSpPr/>
          <p:nvPr/>
        </p:nvGrpSpPr>
        <p:grpSpPr>
          <a:xfrm>
            <a:off x="2398526" y="6028200"/>
            <a:ext cx="51840" cy="282240"/>
            <a:chOff x="2398526" y="6028200"/>
            <a:chExt cx="5184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B51C1FF-417C-F5C7-E27A-D05E68615092}"/>
                    </a:ext>
                  </a:extLst>
                </p14:cNvPr>
                <p14:cNvContentPartPr/>
                <p14:nvPr/>
              </p14:nvContentPartPr>
              <p14:xfrm>
                <a:off x="2398526" y="6028200"/>
                <a:ext cx="51840" cy="2606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B51C1FF-417C-F5C7-E27A-D05E686150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0400" y="6010175"/>
                  <a:ext cx="87729" cy="296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04FE7A9-6BFB-D84F-F161-13F9CC6DCF3C}"/>
                    </a:ext>
                  </a:extLst>
                </p14:cNvPr>
                <p14:cNvContentPartPr/>
                <p14:nvPr/>
              </p14:nvContentPartPr>
              <p14:xfrm>
                <a:off x="2405006" y="6116760"/>
                <a:ext cx="9360" cy="1936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04FE7A9-6BFB-D84F-F161-13F9CC6DCF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87006" y="6098760"/>
                  <a:ext cx="45000" cy="229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" name="그림 70" descr="텍스트, 번호, 통신 장치, 멀티미디어이(가) 표시된 사진&#10;&#10;자동 생성된 설명">
            <a:extLst>
              <a:ext uri="{FF2B5EF4-FFF2-40B4-BE49-F238E27FC236}">
                <a16:creationId xmlns:a16="http://schemas.microsoft.com/office/drawing/2014/main" id="{4EAEFA2D-F368-DFCF-D49E-7973F39561A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2087" r="7347" b="1754"/>
          <a:stretch/>
        </p:blipFill>
        <p:spPr>
          <a:xfrm>
            <a:off x="1774712" y="2831453"/>
            <a:ext cx="2848359" cy="5958000"/>
          </a:xfrm>
          <a:prstGeom prst="roundRect">
            <a:avLst/>
          </a:prstGeom>
        </p:spPr>
      </p:pic>
      <p:pic>
        <p:nvPicPr>
          <p:cNvPr id="73" name="그림 72" descr="텍스트, 스크린샷, 스마트폰이(가) 표시된 사진&#10;&#10;자동 생성된 설명">
            <a:extLst>
              <a:ext uri="{FF2B5EF4-FFF2-40B4-BE49-F238E27FC236}">
                <a16:creationId xmlns:a16="http://schemas.microsoft.com/office/drawing/2014/main" id="{684F77EC-417D-0B1C-5D85-6F6143DC555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" t="1425" r="1294"/>
          <a:stretch/>
        </p:blipFill>
        <p:spPr>
          <a:xfrm>
            <a:off x="4778651" y="2793932"/>
            <a:ext cx="2917549" cy="5958110"/>
          </a:xfrm>
          <a:prstGeom prst="roundRect">
            <a:avLst/>
          </a:prstGeom>
        </p:spPr>
      </p:pic>
      <p:pic>
        <p:nvPicPr>
          <p:cNvPr id="77" name="그림 76" descr="텍스트, 스크린샷,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466AE366-18C9-AFCD-117E-98CA111E712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32" r="4919"/>
          <a:stretch/>
        </p:blipFill>
        <p:spPr>
          <a:xfrm>
            <a:off x="7845742" y="2784518"/>
            <a:ext cx="2842969" cy="5958000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12EC02-2447-2BB9-C454-366720A49597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87500"/>
          <a:stretch/>
        </p:blipFill>
        <p:spPr>
          <a:xfrm>
            <a:off x="13480290" y="5519922"/>
            <a:ext cx="2497703" cy="2830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620E4F-486D-A243-C555-C9398ABD072E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87500"/>
          <a:stretch/>
        </p:blipFill>
        <p:spPr>
          <a:xfrm>
            <a:off x="12192000" y="6288840"/>
            <a:ext cx="2880608" cy="32640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597868" y="4901371"/>
            <a:ext cx="5160692" cy="2741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“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추천 리스트 중 항목 삭제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,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추가 기능을 통해  더욱 사용자에게 맞춤 시스템을 제공합니다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.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</a:t>
            </a:r>
            <a:endParaRPr lang="en-US" altLang="ko-KR" sz="2200" b="1" spc="-100" dirty="0">
              <a:solidFill>
                <a:srgbClr val="3C332B"/>
              </a:solidFill>
              <a:ea typeface="Gmarket Sans Medium"/>
            </a:endParaRPr>
          </a:p>
          <a:p>
            <a:pPr lvl="0" algn="l">
              <a:lnSpc>
                <a:spcPct val="120350"/>
              </a:lnSpc>
            </a:pPr>
            <a:r>
              <a:rPr lang="ko-KR" altLang="en-US" sz="2200" b="1" i="0" u="none" strike="noStrike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또한 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전체 리스트를 다시 생성해 주는 기능을 통해</a:t>
            </a:r>
            <a:r>
              <a:rPr lang="en-US" altLang="ko-KR" sz="2200" b="1" spc="-100" dirty="0">
                <a:solidFill>
                  <a:srgbClr val="3C332B"/>
                </a:solidFill>
                <a:ea typeface="Gmarket Sans Medium"/>
              </a:rPr>
              <a:t>,</a:t>
            </a:r>
            <a:r>
              <a:rPr lang="ko-KR" altLang="en-US" sz="2200" b="1" spc="-1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ko-KR" altLang="en-US" sz="2200" b="1" i="0" u="none" strike="noStrike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사용자가 원하는 리스트가 나올 때까지 새로고침이 가능하고</a:t>
            </a:r>
            <a:r>
              <a:rPr lang="en-US" altLang="ko-KR" sz="2200" b="1" i="0" u="none" strike="noStrike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200" b="1" i="0" u="none" strike="noStrike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 </a:t>
            </a:r>
            <a:r>
              <a:rPr lang="ko-KR" altLang="en-US" sz="2200" b="1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데이터베이스 연동으로 체크리스트 저장이 가능합니다</a:t>
            </a:r>
            <a:r>
              <a:rPr lang="en-US" altLang="ko-KR" sz="2200" b="1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.”</a:t>
            </a:r>
            <a:endParaRPr lang="en-US" sz="2200" b="1" i="0" u="none" strike="noStrike" spc="-100" dirty="0">
              <a:solidFill>
                <a:srgbClr val="3C332B"/>
              </a:solidFill>
              <a:latin typeface="Gmarket Sans Medium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61A5BDE-A29C-D81A-5840-D4061255B3F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25409">
            <a:off x="6776971" y="5257294"/>
            <a:ext cx="1644635" cy="16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8600"/>
            <a:ext cx="1409700" cy="140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0" y="228600"/>
            <a:ext cx="1003300" cy="100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5900" y="6991239"/>
            <a:ext cx="18732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" y="1397000"/>
            <a:ext cx="166624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838200"/>
            <a:ext cx="14884400" cy="160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2743200" y="558800"/>
            <a:ext cx="24892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65400" y="660400"/>
            <a:ext cx="288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3C332B"/>
                </a:solidFill>
                <a:latin typeface="Cafe24 Ssurround"/>
              </a:rPr>
              <a:t>CHAPTER.05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800" y="6235700"/>
            <a:ext cx="3619500" cy="635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00" y="6413500"/>
            <a:ext cx="4953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0" y="6502400"/>
            <a:ext cx="3937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00" y="6578600"/>
            <a:ext cx="495300" cy="3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0" y="6654800"/>
            <a:ext cx="393700" cy="38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4000" y="6413500"/>
            <a:ext cx="495300" cy="38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5600" y="6502400"/>
            <a:ext cx="393700" cy="38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4000" y="6578600"/>
            <a:ext cx="495300" cy="3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5600" y="6654800"/>
            <a:ext cx="393700" cy="381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6818190" y="7316757"/>
            <a:ext cx="4635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0350"/>
              </a:lnSpc>
            </a:pP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Open GPT API</a:t>
            </a:r>
            <a:r>
              <a:rPr lang="ko-KR" altLang="en-US" sz="2400" spc="-100" dirty="0">
                <a:solidFill>
                  <a:srgbClr val="3C332B"/>
                </a:solidFill>
                <a:latin typeface="Cafe24 Ssurround"/>
              </a:rPr>
              <a:t> </a:t>
            </a:r>
            <a:r>
              <a:rPr lang="ko-KR" altLang="en-US" sz="2400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사용</a:t>
            </a:r>
            <a:r>
              <a:rPr lang="en-US" altLang="ko-KR" sz="2400" b="1" i="0" u="none" strike="noStrike" spc="-200" dirty="0">
                <a:solidFill>
                  <a:srgbClr val="3C332B"/>
                </a:solidFill>
                <a:latin typeface="Gmarket Sans Medium"/>
              </a:rPr>
              <a:t> </a:t>
            </a:r>
            <a:endParaRPr lang="ko-KR" altLang="en-US" sz="2400" b="1" dirty="0"/>
          </a:p>
          <a:p>
            <a:pPr lvl="0" algn="ctr">
              <a:lnSpc>
                <a:spcPct val="120350"/>
              </a:lnSpc>
            </a:pP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 </a:t>
            </a:r>
            <a:endParaRPr lang="en-US" sz="2400" b="0" i="0" u="none" strike="noStrike" spc="-200" dirty="0">
              <a:solidFill>
                <a:srgbClr val="3C332B"/>
              </a:solidFill>
              <a:latin typeface="Gmarket Sans Mediu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241816"/>
            <a:ext cx="3619500" cy="635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6432316"/>
            <a:ext cx="495300" cy="38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6508516"/>
            <a:ext cx="393700" cy="38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6584716"/>
            <a:ext cx="495300" cy="38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6660916"/>
            <a:ext cx="393700" cy="381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0300" y="6432316"/>
            <a:ext cx="495300" cy="38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900" y="6508516"/>
            <a:ext cx="393700" cy="38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0300" y="6584716"/>
            <a:ext cx="495300" cy="38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900" y="6660916"/>
            <a:ext cx="393700" cy="381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2148906" y="7086600"/>
            <a:ext cx="4635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Storyboard -</a:t>
            </a:r>
            <a:r>
              <a:rPr lang="ko-KR" altLang="en-US" sz="2400" spc="-100" dirty="0">
                <a:solidFill>
                  <a:srgbClr val="3C332B"/>
                </a:solidFill>
                <a:latin typeface="Cafe24 Ssurround"/>
              </a:rPr>
              <a:t> </a:t>
            </a:r>
            <a:r>
              <a:rPr lang="ko-KR" altLang="en-US" sz="2400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시각적 </a:t>
            </a: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UI</a:t>
            </a:r>
            <a:r>
              <a:rPr lang="ko-KR" altLang="en-US" sz="2400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설계</a:t>
            </a:r>
            <a:endParaRPr lang="en-US" altLang="ko-KR" sz="2400" b="1" spc="-200" dirty="0">
              <a:solidFill>
                <a:srgbClr val="3C332B"/>
              </a:solidFill>
              <a:latin typeface="Gmarket Sans Medium"/>
              <a:ea typeface="Gmarket Sans Medium"/>
            </a:endParaRPr>
          </a:p>
          <a:p>
            <a:pPr lvl="0" algn="ctr">
              <a:lnSpc>
                <a:spcPct val="120350"/>
              </a:lnSpc>
            </a:pP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Swift - ios </a:t>
            </a:r>
            <a:r>
              <a:rPr lang="ko-KR" altLang="en-US" sz="2400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앱 로직</a:t>
            </a:r>
            <a:endParaRPr lang="en-US" altLang="ko-KR" sz="2400" b="1" spc="-200" dirty="0">
              <a:solidFill>
                <a:srgbClr val="3C332B"/>
              </a:solidFill>
              <a:latin typeface="Gmarket Sans Medium"/>
              <a:ea typeface="Gmarket Sans Medium"/>
            </a:endParaRPr>
          </a:p>
          <a:p>
            <a:pPr lvl="0" algn="ctr">
              <a:lnSpc>
                <a:spcPct val="120350"/>
              </a:lnSpc>
            </a:pPr>
            <a:r>
              <a:rPr lang="en-US" altLang="ko-KR" sz="2400" spc="-100">
                <a:solidFill>
                  <a:srgbClr val="3C332B"/>
                </a:solidFill>
                <a:latin typeface="Cafe24 Ssurround"/>
              </a:rPr>
              <a:t>UIKit </a:t>
            </a: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- UI </a:t>
            </a:r>
            <a:r>
              <a:rPr lang="ko-KR" altLang="en-US" sz="2400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구성</a:t>
            </a: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  </a:t>
            </a:r>
            <a:r>
              <a:rPr lang="ko-KR" altLang="en-US" sz="2400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 </a:t>
            </a: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 </a:t>
            </a:r>
            <a:endParaRPr lang="en-US" sz="2400" b="0" i="0" u="none" strike="noStrike" spc="-200" dirty="0">
              <a:solidFill>
                <a:srgbClr val="3C332B"/>
              </a:solidFill>
              <a:latin typeface="Gmarket Sans Medium"/>
            </a:endParaRP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7073900" y="8521700"/>
            <a:ext cx="4152900" cy="4572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6832600" y="8572500"/>
            <a:ext cx="4622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2000" b="0" i="0" u="none" strike="noStrike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짐 리스트 자동 생성</a:t>
            </a:r>
            <a:endParaRPr lang="ko-KR" sz="2000" b="0" i="0" u="none" strike="noStrike" spc="-100" dirty="0">
              <a:solidFill>
                <a:srgbClr val="000000">
                  <a:alpha val="40000"/>
                </a:srgbClr>
              </a:solidFill>
              <a:ea typeface="Gmarket Sans Medium"/>
            </a:endParaRP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12360914" y="8521700"/>
            <a:ext cx="4152900" cy="4572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2100687" y="8572500"/>
            <a:ext cx="4622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2000" b="0" i="0" u="none" strike="noStrike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프로그래밍 언어</a:t>
            </a:r>
            <a:endParaRPr lang="ko-KR" sz="2000" b="0" i="0" u="none" strike="noStrike" spc="-100" dirty="0">
              <a:solidFill>
                <a:srgbClr val="000000">
                  <a:alpha val="40000"/>
                </a:srgbClr>
              </a:solidFill>
              <a:ea typeface="Gmarket Sans Medium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4">
            <a:alphaModFix amt="35000"/>
          </a:blip>
          <a:stretch>
            <a:fillRect/>
          </a:stretch>
        </p:blipFill>
        <p:spPr>
          <a:xfrm rot="-5400000">
            <a:off x="3517900" y="5892800"/>
            <a:ext cx="6134100" cy="254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4">
            <a:alphaModFix amt="35000"/>
          </a:blip>
          <a:stretch>
            <a:fillRect/>
          </a:stretch>
        </p:blipFill>
        <p:spPr>
          <a:xfrm rot="-5400000">
            <a:off x="8559800" y="5892800"/>
            <a:ext cx="6134100" cy="25400"/>
          </a:xfrm>
          <a:prstGeom prst="rect">
            <a:avLst/>
          </a:prstGeom>
        </p:spPr>
      </p:pic>
      <p:sp>
        <p:nvSpPr>
          <p:cNvPr id="61" name="TextBox 10">
            <a:extLst>
              <a:ext uri="{FF2B5EF4-FFF2-40B4-BE49-F238E27FC236}">
                <a16:creationId xmlns:a16="http://schemas.microsoft.com/office/drawing/2014/main" id="{67D57362-9B7C-D014-8E2F-5D5A8C71E61B}"/>
              </a:ext>
            </a:extLst>
          </p:cNvPr>
          <p:cNvSpPr txBox="1"/>
          <p:nvPr/>
        </p:nvSpPr>
        <p:spPr>
          <a:xfrm>
            <a:off x="2247900" y="387955"/>
            <a:ext cx="13716000" cy="26030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600" b="0" i="0" u="none" strike="noStrike" spc="-100" dirty="0">
              <a:solidFill>
                <a:srgbClr val="3C332B"/>
              </a:solidFill>
              <a:latin typeface="Cafe24 Ssurround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2B63AAE2-D39D-D249-242F-B14A8D310761}"/>
              </a:ext>
            </a:extLst>
          </p:cNvPr>
          <p:cNvSpPr txBox="1"/>
          <p:nvPr/>
        </p:nvSpPr>
        <p:spPr>
          <a:xfrm>
            <a:off x="1943100" y="955574"/>
            <a:ext cx="147447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9600" b="0" i="0" u="none" strike="noStrike" spc="-100" dirty="0">
                <a:solidFill>
                  <a:srgbClr val="3C322B"/>
                </a:solidFill>
                <a:ea typeface="Gmarket Sans Bold"/>
              </a:rPr>
              <a:t>개발 환경</a:t>
            </a:r>
            <a:endParaRPr lang="ko-KR" sz="9600" b="0" i="0" u="none" strike="noStrike" spc="-200" dirty="0">
              <a:solidFill>
                <a:srgbClr val="3C332B"/>
              </a:solidFill>
              <a:ea typeface="Gmarket Sans Medium"/>
            </a:endParaRPr>
          </a:p>
        </p:txBody>
      </p:sp>
      <p:sp>
        <p:nvSpPr>
          <p:cNvPr id="67" name="TextBox 40">
            <a:extLst>
              <a:ext uri="{FF2B5EF4-FFF2-40B4-BE49-F238E27FC236}">
                <a16:creationId xmlns:a16="http://schemas.microsoft.com/office/drawing/2014/main" id="{A88A224F-0902-9E48-49C0-C83931290342}"/>
              </a:ext>
            </a:extLst>
          </p:cNvPr>
          <p:cNvSpPr txBox="1"/>
          <p:nvPr/>
        </p:nvSpPr>
        <p:spPr>
          <a:xfrm>
            <a:off x="15946706" y="3925893"/>
            <a:ext cx="683926" cy="1635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 dirty="0">
                <a:solidFill>
                  <a:srgbClr val="FFFFFF"/>
                </a:solidFill>
                <a:ea typeface="Pretendard SemiBold"/>
              </a:rPr>
              <a:t>선</a:t>
            </a:r>
            <a:endParaRPr lang="ko-KR" sz="1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70" name="Picture 32">
            <a:extLst>
              <a:ext uri="{FF2B5EF4-FFF2-40B4-BE49-F238E27FC236}">
                <a16:creationId xmlns:a16="http://schemas.microsoft.com/office/drawing/2014/main" id="{C3A9B5EF-879D-FE86-0F6A-795BE372D3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8604" y="2429514"/>
            <a:ext cx="4191000" cy="12700"/>
          </a:xfrm>
          <a:prstGeom prst="rect">
            <a:avLst/>
          </a:prstGeom>
        </p:spPr>
      </p:pic>
      <p:sp>
        <p:nvSpPr>
          <p:cNvPr id="84" name="TextBox 40">
            <a:extLst>
              <a:ext uri="{FF2B5EF4-FFF2-40B4-BE49-F238E27FC236}">
                <a16:creationId xmlns:a16="http://schemas.microsoft.com/office/drawing/2014/main" id="{AA346561-6F02-D3B4-46DB-6C862DCD7E3C}"/>
              </a:ext>
            </a:extLst>
          </p:cNvPr>
          <p:cNvSpPr txBox="1"/>
          <p:nvPr/>
        </p:nvSpPr>
        <p:spPr>
          <a:xfrm>
            <a:off x="15963639" y="4790941"/>
            <a:ext cx="683926" cy="1635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 dirty="0">
                <a:solidFill>
                  <a:srgbClr val="FFFFFF"/>
                </a:solidFill>
                <a:ea typeface="Pretendard SemiBold"/>
              </a:rPr>
              <a:t>선택</a:t>
            </a:r>
            <a:endParaRPr lang="ko-KR" sz="1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88" name="TextBox 40">
            <a:extLst>
              <a:ext uri="{FF2B5EF4-FFF2-40B4-BE49-F238E27FC236}">
                <a16:creationId xmlns:a16="http://schemas.microsoft.com/office/drawing/2014/main" id="{99D6EB6F-8CB5-405B-6513-23EC13F27D28}"/>
              </a:ext>
            </a:extLst>
          </p:cNvPr>
          <p:cNvSpPr txBox="1"/>
          <p:nvPr/>
        </p:nvSpPr>
        <p:spPr>
          <a:xfrm>
            <a:off x="15943401" y="5635644"/>
            <a:ext cx="683926" cy="1635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 dirty="0">
                <a:solidFill>
                  <a:srgbClr val="FFFFFF"/>
                </a:solidFill>
                <a:ea typeface="Pretendard SemiBold"/>
              </a:rPr>
              <a:t>선택</a:t>
            </a:r>
            <a:endParaRPr lang="ko-KR" sz="1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92" name="TextBox 40">
            <a:extLst>
              <a:ext uri="{FF2B5EF4-FFF2-40B4-BE49-F238E27FC236}">
                <a16:creationId xmlns:a16="http://schemas.microsoft.com/office/drawing/2014/main" id="{E9EE0DE7-E4D4-0769-7EBA-7313B87DC69A}"/>
              </a:ext>
            </a:extLst>
          </p:cNvPr>
          <p:cNvSpPr txBox="1"/>
          <p:nvPr/>
        </p:nvSpPr>
        <p:spPr>
          <a:xfrm>
            <a:off x="15943401" y="6499326"/>
            <a:ext cx="683926" cy="1635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1000" dirty="0">
                <a:solidFill>
                  <a:srgbClr val="FFFFFF"/>
                </a:solidFill>
                <a:ea typeface="Pretendard SemiBold"/>
              </a:rPr>
              <a:t>선택</a:t>
            </a:r>
            <a:endParaRPr lang="ko-KR" sz="1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979E5495-17C3-D9BC-E306-F795825EF79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000" r="22000"/>
          <a:stretch/>
        </p:blipFill>
        <p:spPr>
          <a:xfrm>
            <a:off x="7768763" y="3053155"/>
            <a:ext cx="2699945" cy="2699945"/>
          </a:xfrm>
          <a:prstGeom prst="ellipse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25582AF-DA30-65E4-6875-8889FE022DCA}"/>
              </a:ext>
            </a:extLst>
          </p:cNvPr>
          <p:cNvSpPr txBox="1"/>
          <p:nvPr/>
        </p:nvSpPr>
        <p:spPr>
          <a:xfrm>
            <a:off x="8581547" y="6373852"/>
            <a:ext cx="749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00" dirty="0">
                <a:solidFill>
                  <a:srgbClr val="3C332B"/>
                </a:solidFill>
                <a:latin typeface="Cafe24 Ssurround"/>
              </a:rPr>
              <a:t> A</a:t>
            </a:r>
            <a:r>
              <a:rPr lang="ko-KR" altLang="en-US" spc="-100" dirty="0">
                <a:solidFill>
                  <a:srgbClr val="3C332B"/>
                </a:solidFill>
                <a:latin typeface="Cafe24 Ssurround"/>
              </a:rPr>
              <a:t> </a:t>
            </a:r>
            <a:r>
              <a:rPr lang="en-US" altLang="ko-KR" spc="-100" dirty="0">
                <a:solidFill>
                  <a:srgbClr val="3C332B"/>
                </a:solidFill>
                <a:latin typeface="Cafe24 Ssurround"/>
              </a:rPr>
              <a:t>I </a:t>
            </a:r>
            <a:endParaRPr lang="ko-KR" alt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C05592-640E-3665-953E-4D32CA6BEB75}"/>
              </a:ext>
            </a:extLst>
          </p:cNvPr>
          <p:cNvSpPr txBox="1"/>
          <p:nvPr/>
        </p:nvSpPr>
        <p:spPr>
          <a:xfrm>
            <a:off x="8989774" y="6391800"/>
            <a:ext cx="1130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연 동</a:t>
            </a:r>
            <a:r>
              <a:rPr lang="en-US" altLang="ko-KR" sz="1800" b="1" i="0" u="none" strike="noStrike" spc="-200" dirty="0">
                <a:solidFill>
                  <a:srgbClr val="3C332B"/>
                </a:solidFill>
                <a:latin typeface="Gmarket Sans Medium"/>
              </a:rPr>
              <a:t> </a:t>
            </a:r>
            <a:endParaRPr lang="ko-KR" altLang="en-US" b="1" dirty="0"/>
          </a:p>
        </p:txBody>
      </p:sp>
      <p:sp>
        <p:nvSpPr>
          <p:cNvPr id="143" name="TextBox 36">
            <a:extLst>
              <a:ext uri="{FF2B5EF4-FFF2-40B4-BE49-F238E27FC236}">
                <a16:creationId xmlns:a16="http://schemas.microsoft.com/office/drawing/2014/main" id="{A9838D99-FCDC-B2EA-91D9-EFF90CAC59B5}"/>
              </a:ext>
            </a:extLst>
          </p:cNvPr>
          <p:cNvSpPr txBox="1"/>
          <p:nvPr/>
        </p:nvSpPr>
        <p:spPr>
          <a:xfrm>
            <a:off x="1497379" y="7310677"/>
            <a:ext cx="4635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0350"/>
              </a:lnSpc>
            </a:pP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Authentication, </a:t>
            </a:r>
          </a:p>
          <a:p>
            <a:pPr algn="ctr">
              <a:lnSpc>
                <a:spcPct val="120350"/>
              </a:lnSpc>
            </a:pP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Cloud Firestore</a:t>
            </a:r>
            <a:r>
              <a:rPr lang="ko-KR" altLang="en-US" sz="2400" spc="-100" dirty="0">
                <a:solidFill>
                  <a:srgbClr val="3C332B"/>
                </a:solidFill>
                <a:latin typeface="Cafe24 Ssurround"/>
              </a:rPr>
              <a:t> </a:t>
            </a:r>
            <a:r>
              <a:rPr lang="ko-KR" altLang="en-US" sz="2400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사용</a:t>
            </a: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 </a:t>
            </a:r>
            <a:r>
              <a:rPr lang="en-US" altLang="ko-KR" sz="2400" b="1" i="0" u="none" strike="noStrike" spc="-200" dirty="0">
                <a:solidFill>
                  <a:srgbClr val="3C332B"/>
                </a:solidFill>
                <a:latin typeface="Gmarket Sans Medium"/>
              </a:rPr>
              <a:t> </a:t>
            </a:r>
            <a:endParaRPr lang="ko-KR" altLang="en-US" sz="2400" b="1" dirty="0"/>
          </a:p>
          <a:p>
            <a:pPr lvl="0" algn="ctr">
              <a:lnSpc>
                <a:spcPct val="120350"/>
              </a:lnSpc>
            </a:pPr>
            <a:r>
              <a:rPr lang="en-US" altLang="ko-KR" sz="2400" spc="-100" dirty="0">
                <a:solidFill>
                  <a:srgbClr val="3C332B"/>
                </a:solidFill>
                <a:latin typeface="Cafe24 Ssurround"/>
              </a:rPr>
              <a:t> </a:t>
            </a:r>
            <a:endParaRPr lang="en-US" sz="2400" b="0" i="0" u="none" strike="noStrike" spc="-200" dirty="0">
              <a:solidFill>
                <a:srgbClr val="3C332B"/>
              </a:solidFill>
              <a:latin typeface="Gmarket Sans Medium"/>
            </a:endParaRPr>
          </a:p>
        </p:txBody>
      </p:sp>
      <p:pic>
        <p:nvPicPr>
          <p:cNvPr id="144" name="Picture 52">
            <a:extLst>
              <a:ext uri="{FF2B5EF4-FFF2-40B4-BE49-F238E27FC236}">
                <a16:creationId xmlns:a16="http://schemas.microsoft.com/office/drawing/2014/main" id="{00A32248-127A-12B2-F77A-BCE1DC48C0C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</a:blip>
          <a:stretch>
            <a:fillRect/>
          </a:stretch>
        </p:blipFill>
        <p:spPr>
          <a:xfrm>
            <a:off x="1663700" y="8500218"/>
            <a:ext cx="4152900" cy="457200"/>
          </a:xfrm>
          <a:prstGeom prst="rect">
            <a:avLst/>
          </a:prstGeom>
        </p:spPr>
      </p:pic>
      <p:sp>
        <p:nvSpPr>
          <p:cNvPr id="145" name="TextBox 53">
            <a:extLst>
              <a:ext uri="{FF2B5EF4-FFF2-40B4-BE49-F238E27FC236}">
                <a16:creationId xmlns:a16="http://schemas.microsoft.com/office/drawing/2014/main" id="{A5C2CC9D-8B40-EA4E-E03C-29804FBF8B75}"/>
              </a:ext>
            </a:extLst>
          </p:cNvPr>
          <p:cNvSpPr txBox="1"/>
          <p:nvPr/>
        </p:nvSpPr>
        <p:spPr>
          <a:xfrm>
            <a:off x="1447162" y="8532309"/>
            <a:ext cx="4622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2000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사용자별 로그인</a:t>
            </a:r>
            <a:r>
              <a:rPr lang="en-US" altLang="ko-KR" sz="2000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,</a:t>
            </a:r>
            <a:r>
              <a:rPr lang="ko-KR" altLang="en-US" sz="2000" spc="-100" dirty="0">
                <a:solidFill>
                  <a:srgbClr val="000000">
                    <a:alpha val="40000"/>
                  </a:srgbClr>
                </a:solidFill>
                <a:ea typeface="Gmarket Sans Medium"/>
              </a:rPr>
              <a:t> 짐 리스트 저장</a:t>
            </a:r>
            <a:endParaRPr lang="ko-KR" sz="2000" b="0" i="0" u="none" strike="noStrike" spc="-100" dirty="0">
              <a:solidFill>
                <a:srgbClr val="000000">
                  <a:alpha val="40000"/>
                </a:srgbClr>
              </a:solidFill>
              <a:ea typeface="Gmarket Sans Medium"/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85B7230D-2E86-098B-DAE5-9F972C53E28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17597" y="3110157"/>
            <a:ext cx="2734917" cy="2734917"/>
          </a:xfrm>
          <a:prstGeom prst="rect">
            <a:avLst/>
          </a:prstGeom>
        </p:spPr>
      </p:pic>
      <p:pic>
        <p:nvPicPr>
          <p:cNvPr id="148" name="Picture 37">
            <a:extLst>
              <a:ext uri="{FF2B5EF4-FFF2-40B4-BE49-F238E27FC236}">
                <a16:creationId xmlns:a16="http://schemas.microsoft.com/office/drawing/2014/main" id="{38886045-7A7D-C910-7D2F-AF5291A3C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0625" y="6218179"/>
            <a:ext cx="3619500" cy="635000"/>
          </a:xfrm>
          <a:prstGeom prst="rect">
            <a:avLst/>
          </a:prstGeom>
        </p:spPr>
      </p:pic>
      <p:pic>
        <p:nvPicPr>
          <p:cNvPr id="149" name="Picture 39">
            <a:extLst>
              <a:ext uri="{FF2B5EF4-FFF2-40B4-BE49-F238E27FC236}">
                <a16:creationId xmlns:a16="http://schemas.microsoft.com/office/drawing/2014/main" id="{076490FE-6472-6E1E-9AF1-800135B1A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0625" y="6408679"/>
            <a:ext cx="495300" cy="38100"/>
          </a:xfrm>
          <a:prstGeom prst="rect">
            <a:avLst/>
          </a:prstGeom>
        </p:spPr>
      </p:pic>
      <p:pic>
        <p:nvPicPr>
          <p:cNvPr id="150" name="Picture 40">
            <a:extLst>
              <a:ext uri="{FF2B5EF4-FFF2-40B4-BE49-F238E27FC236}">
                <a16:creationId xmlns:a16="http://schemas.microsoft.com/office/drawing/2014/main" id="{D20BBDCC-D7A7-B971-D618-5D07A6BBA6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0625" y="6484879"/>
            <a:ext cx="393700" cy="38100"/>
          </a:xfrm>
          <a:prstGeom prst="rect">
            <a:avLst/>
          </a:prstGeom>
        </p:spPr>
      </p:pic>
      <p:pic>
        <p:nvPicPr>
          <p:cNvPr id="151" name="Picture 41">
            <a:extLst>
              <a:ext uri="{FF2B5EF4-FFF2-40B4-BE49-F238E27FC236}">
                <a16:creationId xmlns:a16="http://schemas.microsoft.com/office/drawing/2014/main" id="{E1205E85-6395-38C2-2BA3-9DA15FA99F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0625" y="6561079"/>
            <a:ext cx="495300" cy="38100"/>
          </a:xfrm>
          <a:prstGeom prst="rect">
            <a:avLst/>
          </a:prstGeom>
        </p:spPr>
      </p:pic>
      <p:pic>
        <p:nvPicPr>
          <p:cNvPr id="152" name="Picture 42">
            <a:extLst>
              <a:ext uri="{FF2B5EF4-FFF2-40B4-BE49-F238E27FC236}">
                <a16:creationId xmlns:a16="http://schemas.microsoft.com/office/drawing/2014/main" id="{2CC0D95C-5863-7997-DFB0-24F52CF2C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0625" y="6637279"/>
            <a:ext cx="393700" cy="38100"/>
          </a:xfrm>
          <a:prstGeom prst="rect">
            <a:avLst/>
          </a:prstGeom>
        </p:spPr>
      </p:pic>
      <p:pic>
        <p:nvPicPr>
          <p:cNvPr id="153" name="Picture 45">
            <a:extLst>
              <a:ext uri="{FF2B5EF4-FFF2-40B4-BE49-F238E27FC236}">
                <a16:creationId xmlns:a16="http://schemas.microsoft.com/office/drawing/2014/main" id="{6EC5F200-51E8-7B76-C00B-568D4213C7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32125" y="6408679"/>
            <a:ext cx="495300" cy="38100"/>
          </a:xfrm>
          <a:prstGeom prst="rect">
            <a:avLst/>
          </a:prstGeom>
        </p:spPr>
      </p:pic>
      <p:pic>
        <p:nvPicPr>
          <p:cNvPr id="154" name="Picture 46">
            <a:extLst>
              <a:ext uri="{FF2B5EF4-FFF2-40B4-BE49-F238E27FC236}">
                <a16:creationId xmlns:a16="http://schemas.microsoft.com/office/drawing/2014/main" id="{77201FD0-0EC9-DE76-C798-665271B0B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3725" y="6484879"/>
            <a:ext cx="393700" cy="38100"/>
          </a:xfrm>
          <a:prstGeom prst="rect">
            <a:avLst/>
          </a:prstGeom>
        </p:spPr>
      </p:pic>
      <p:pic>
        <p:nvPicPr>
          <p:cNvPr id="155" name="Picture 47">
            <a:extLst>
              <a:ext uri="{FF2B5EF4-FFF2-40B4-BE49-F238E27FC236}">
                <a16:creationId xmlns:a16="http://schemas.microsoft.com/office/drawing/2014/main" id="{11FD5C01-16F2-C89F-3DC8-0CD6CB8D1C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32125" y="6561079"/>
            <a:ext cx="495300" cy="38100"/>
          </a:xfrm>
          <a:prstGeom prst="rect">
            <a:avLst/>
          </a:prstGeom>
        </p:spPr>
      </p:pic>
      <p:pic>
        <p:nvPicPr>
          <p:cNvPr id="156" name="Picture 48">
            <a:extLst>
              <a:ext uri="{FF2B5EF4-FFF2-40B4-BE49-F238E27FC236}">
                <a16:creationId xmlns:a16="http://schemas.microsoft.com/office/drawing/2014/main" id="{1467526B-6E48-FE55-E45D-F0F4DA3830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3725" y="6637279"/>
            <a:ext cx="393700" cy="38100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2561768-A5F9-4120-8F21-C5831CA3FEE6}"/>
              </a:ext>
            </a:extLst>
          </p:cNvPr>
          <p:cNvSpPr txBox="1"/>
          <p:nvPr/>
        </p:nvSpPr>
        <p:spPr>
          <a:xfrm>
            <a:off x="3064758" y="6376413"/>
            <a:ext cx="281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00" dirty="0">
                <a:solidFill>
                  <a:srgbClr val="3C332B"/>
                </a:solidFill>
                <a:latin typeface="Cafe24 Ssurround"/>
              </a:rPr>
              <a:t>DB</a:t>
            </a:r>
            <a:r>
              <a:rPr lang="ko-KR" altLang="en-US" spc="-100" dirty="0">
                <a:solidFill>
                  <a:srgbClr val="3C332B"/>
                </a:solidFill>
                <a:latin typeface="Cafe24 Ssurround"/>
              </a:rPr>
              <a:t> </a:t>
            </a:r>
            <a:r>
              <a:rPr lang="ko-KR" altLang="en-US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연 동</a:t>
            </a:r>
            <a:r>
              <a:rPr lang="en-US" altLang="ko-KR" spc="-100" dirty="0">
                <a:solidFill>
                  <a:srgbClr val="3C332B"/>
                </a:solidFill>
                <a:latin typeface="Cafe24 Ssurround"/>
              </a:rPr>
              <a:t> </a:t>
            </a:r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9529602-D0E2-A954-3AF7-9FB880B5A430}"/>
              </a:ext>
            </a:extLst>
          </p:cNvPr>
          <p:cNvSpPr txBox="1"/>
          <p:nvPr/>
        </p:nvSpPr>
        <p:spPr>
          <a:xfrm>
            <a:off x="13602763" y="6368534"/>
            <a:ext cx="281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200" dirty="0">
                <a:solidFill>
                  <a:srgbClr val="3C332B"/>
                </a:solidFill>
                <a:latin typeface="Gmarket Sans Medium"/>
                <a:ea typeface="Gmarket Sans Medium"/>
              </a:rPr>
              <a:t>프로그래밍 언어</a:t>
            </a:r>
            <a:r>
              <a:rPr lang="en-US" altLang="ko-KR" spc="-100" dirty="0">
                <a:solidFill>
                  <a:srgbClr val="3C332B"/>
                </a:solidFill>
                <a:latin typeface="Cafe24 Ssurround"/>
              </a:rPr>
              <a:t> </a:t>
            </a:r>
            <a:endParaRPr lang="ko-KR" altLang="en-US" dirty="0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B999113-3DB9-7BF8-FAAA-91F7FDA2C9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2624" y="2939316"/>
            <a:ext cx="2691684" cy="2691684"/>
          </a:xfrm>
          <a:prstGeom prst="ellipse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8600"/>
            <a:ext cx="1409700" cy="140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0" y="228600"/>
            <a:ext cx="1003300" cy="100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7251700"/>
            <a:ext cx="18732500" cy="330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511300"/>
            <a:ext cx="16662400" cy="815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838200"/>
            <a:ext cx="14884400" cy="160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2743200" y="558800"/>
            <a:ext cx="2489200" cy="83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65400" y="660400"/>
            <a:ext cx="288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3C332B"/>
                </a:solidFill>
                <a:latin typeface="Cafe24 Ssurround"/>
              </a:rPr>
              <a:t>CHAPTER.0</a:t>
            </a:r>
            <a:r>
              <a:rPr lang="en-US" altLang="ko-KR" sz="2500" b="0" i="0" u="none" strike="noStrike" spc="-100" dirty="0">
                <a:solidFill>
                  <a:srgbClr val="3C332B"/>
                </a:solidFill>
                <a:latin typeface="Cafe24 Ssurround"/>
              </a:rPr>
              <a:t>6</a:t>
            </a:r>
            <a:endParaRPr lang="en-US" sz="2500" b="0" i="0" u="none" strike="noStrike" spc="-100" dirty="0">
              <a:solidFill>
                <a:srgbClr val="3C332B"/>
              </a:solidFill>
              <a:latin typeface="Cafe24 Ssurroun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1701800" y="2844800"/>
            <a:ext cx="14884400" cy="187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0" y="3124200"/>
            <a:ext cx="1320800" cy="1320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621904" y="3385895"/>
            <a:ext cx="11137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0350"/>
              </a:lnSpc>
            </a:pPr>
            <a:r>
              <a:rPr lang="ko-KR" altLang="en-US" sz="2400" spc="-100" dirty="0">
                <a:solidFill>
                  <a:srgbClr val="3C322B"/>
                </a:solidFill>
                <a:ea typeface="Gmarket Sans Bold"/>
              </a:rPr>
              <a:t>어려웠던 점</a:t>
            </a:r>
            <a:endParaRPr lang="ko-KR" altLang="ko-KR" sz="2400" b="0" i="0" u="none" strike="noStrike" spc="-100" dirty="0">
              <a:solidFill>
                <a:srgbClr val="3C322B"/>
              </a:solidFill>
              <a:ea typeface="Gmarket Sans Bold"/>
            </a:endParaRPr>
          </a:p>
          <a:p>
            <a:pPr lvl="0" algn="l">
              <a:lnSpc>
                <a:spcPct val="120350"/>
              </a:lnSpc>
            </a:pPr>
            <a:r>
              <a:rPr lang="ko-KR" altLang="en-US" sz="2200" b="0" i="0" u="none" strike="noStrike" spc="-100" dirty="0">
                <a:solidFill>
                  <a:srgbClr val="3C332B"/>
                </a:solidFill>
                <a:ea typeface="Gmarket Sans Medium"/>
              </a:rPr>
              <a:t>데이터</a:t>
            </a:r>
            <a:r>
              <a:rPr lang="ko-KR" altLang="en-US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 </a:t>
            </a:r>
            <a:r>
              <a:rPr lang="en-US" altLang="ko-KR" sz="2200" b="1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GPT API</a:t>
            </a:r>
            <a:r>
              <a:rPr lang="ko-KR" altLang="en-US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를 활용해 사용자의 여행 정보에 따라 자동 짐 리스트를 생성하는 기능을 구현했습니다</a:t>
            </a:r>
            <a:r>
              <a:rPr lang="en-US" altLang="ko-KR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.</a:t>
            </a:r>
            <a:r>
              <a:rPr lang="ko-KR" altLang="en-US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 비동기 네트워크 처리</a:t>
            </a:r>
            <a:r>
              <a:rPr lang="en-US" altLang="ko-KR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 문자열 구성</a:t>
            </a:r>
            <a:r>
              <a:rPr lang="en-US" altLang="ko-KR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 응답 파싱 등 처음 다루는 부분이 많아</a:t>
            </a:r>
            <a:r>
              <a:rPr lang="en-US" altLang="ko-KR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,</a:t>
            </a:r>
            <a:r>
              <a:rPr lang="ko-KR" altLang="en-US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 많은 시간이 필요했습니다</a:t>
            </a:r>
            <a:r>
              <a:rPr lang="en-US" altLang="ko-KR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.</a:t>
            </a:r>
            <a:r>
              <a:rPr lang="ko-KR" altLang="en-US" sz="2200" spc="-100" dirty="0">
                <a:solidFill>
                  <a:srgbClr val="3C332B"/>
                </a:solidFill>
                <a:latin typeface="Gmarket Sans Medium"/>
                <a:ea typeface="Gmarket Sans Medium"/>
              </a:rPr>
              <a:t> </a:t>
            </a:r>
            <a:endParaRPr lang="en-US" sz="2200" b="0" i="0" u="none" strike="noStrike" spc="-100" dirty="0">
              <a:solidFill>
                <a:srgbClr val="3C332B"/>
              </a:solidFill>
              <a:latin typeface="Gmarket Sans Medium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1701800" y="4864100"/>
            <a:ext cx="14884400" cy="1879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0" y="5143500"/>
            <a:ext cx="1320800" cy="1320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660900" y="5458311"/>
            <a:ext cx="11137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altLang="en-US" sz="2400" spc="-100" dirty="0">
                <a:solidFill>
                  <a:srgbClr val="3C322B"/>
                </a:solidFill>
                <a:ea typeface="Gmarket Sans Bold"/>
              </a:rPr>
              <a:t>실패했던 점</a:t>
            </a:r>
            <a:endParaRPr lang="en-US" altLang="ko-KR" sz="2400" spc="-100" dirty="0">
              <a:solidFill>
                <a:srgbClr val="3C322B"/>
              </a:solidFill>
              <a:ea typeface="Gmarket Sans Bold"/>
            </a:endParaRPr>
          </a:p>
          <a:p>
            <a:pPr lvl="0" algn="l">
              <a:lnSpc>
                <a:spcPct val="120350"/>
              </a:lnSpc>
            </a:pPr>
            <a:r>
              <a:rPr lang="en-US" altLang="ko-KR" sz="2200" b="1" i="0" u="none" strike="noStrike" spc="-100" dirty="0">
                <a:solidFill>
                  <a:srgbClr val="3C332B"/>
                </a:solidFill>
                <a:ea typeface="Gmarket Sans Medium"/>
              </a:rPr>
              <a:t>Firebase</a:t>
            </a:r>
            <a:r>
              <a:rPr lang="en-US" altLang="ko-KR" sz="2200" b="0" i="0" u="none" strike="noStrike" spc="-100" dirty="0">
                <a:solidFill>
                  <a:srgbClr val="3C332B"/>
                </a:solidFill>
                <a:ea typeface="Gmarket Sans Medium"/>
              </a:rPr>
              <a:t> </a:t>
            </a:r>
            <a:r>
              <a:rPr lang="ko-KR" altLang="en-US" sz="2200" b="0" i="0" u="none" strike="noStrike" spc="-100" dirty="0">
                <a:solidFill>
                  <a:srgbClr val="3C332B"/>
                </a:solidFill>
                <a:ea typeface="Gmarket Sans Medium"/>
              </a:rPr>
              <a:t>연동 시 </a:t>
            </a:r>
            <a:r>
              <a:rPr lang="en-US" altLang="ko-KR" sz="2200" b="1" i="0" u="none" strike="noStrike" spc="-100" dirty="0">
                <a:solidFill>
                  <a:srgbClr val="3C332B"/>
                </a:solidFill>
                <a:ea typeface="Gmarket Sans Medium"/>
              </a:rPr>
              <a:t>SDK</a:t>
            </a:r>
            <a:r>
              <a:rPr lang="ko-KR" altLang="en-US" sz="2200" b="0" i="0" u="none" strike="noStrike" spc="-100" dirty="0">
                <a:solidFill>
                  <a:srgbClr val="3C332B"/>
                </a:solidFill>
                <a:ea typeface="Gmarket Sans Medium"/>
              </a:rPr>
              <a:t> 버전 오류와 의존성 충돌 문제로 빌드에 실패했던 경험이 있었습니다</a:t>
            </a:r>
            <a:r>
              <a:rPr lang="en-US" altLang="ko-KR" sz="2200" b="0" i="0" u="none" strike="noStrike" spc="-100" dirty="0">
                <a:solidFill>
                  <a:srgbClr val="3C332B"/>
                </a:solidFill>
                <a:ea typeface="Gmarket Sans Medium"/>
              </a:rPr>
              <a:t>.</a:t>
            </a:r>
            <a:r>
              <a:rPr lang="ko-KR" altLang="en-US" sz="2200" b="0" i="0" u="none" strike="noStrike" spc="-100" dirty="0">
                <a:solidFill>
                  <a:srgbClr val="3C332B"/>
                </a:solidFill>
                <a:ea typeface="Gmarket Sans Medium"/>
              </a:rPr>
              <a:t> 또한 사용자 데이터를 저장할 때 구조 설계가 미흡해 값이 덮어 쓰이거나 실시간 반영이 되지 않는 문제도 있었습니다</a:t>
            </a:r>
            <a:r>
              <a:rPr lang="en-US" altLang="ko-KR" sz="2200" b="0" i="0" u="none" strike="noStrike" spc="-100" dirty="0">
                <a:solidFill>
                  <a:srgbClr val="3C332B"/>
                </a:solidFill>
                <a:ea typeface="Gmarket Sans Medium"/>
              </a:rPr>
              <a:t>.</a:t>
            </a:r>
            <a:endParaRPr lang="en-US" sz="2200" b="0" i="0" u="none" strike="noStrike" spc="-100" dirty="0">
              <a:solidFill>
                <a:srgbClr val="3C332B"/>
              </a:solidFill>
              <a:latin typeface="Gmarket Sans Medium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1701800" y="6883400"/>
            <a:ext cx="148844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0" y="7162800"/>
            <a:ext cx="1320800" cy="1320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660900" y="7467600"/>
            <a:ext cx="11137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altLang="en-US" sz="2400" spc="-100" dirty="0">
                <a:solidFill>
                  <a:srgbClr val="3C322B"/>
                </a:solidFill>
                <a:ea typeface="Gmarket Sans Bold"/>
              </a:rPr>
              <a:t>느낀점</a:t>
            </a:r>
            <a:endParaRPr lang="en-US" altLang="ko-KR" sz="2400" spc="-100" dirty="0">
              <a:solidFill>
                <a:srgbClr val="3C322B"/>
              </a:solidFill>
              <a:ea typeface="Gmarket Sans Bold"/>
            </a:endParaRPr>
          </a:p>
          <a:p>
            <a:pPr lvl="0" algn="l">
              <a:lnSpc>
                <a:spcPct val="120350"/>
              </a:lnSpc>
            </a:pPr>
            <a:r>
              <a:rPr lang="ko-KR" altLang="en-US" sz="2200" b="0" i="0" u="none" strike="noStrike" spc="-100" dirty="0">
                <a:solidFill>
                  <a:srgbClr val="3C332B"/>
                </a:solidFill>
                <a:ea typeface="Gmarket Sans Medium"/>
              </a:rPr>
              <a:t>작은 기능 하나에도 많은 로직이 숨어 있고</a:t>
            </a:r>
            <a:r>
              <a:rPr lang="en-US" altLang="ko-KR" sz="2200" b="0" i="0" u="none" strike="noStrike" spc="-100" dirty="0">
                <a:solidFill>
                  <a:srgbClr val="3C332B"/>
                </a:solidFill>
                <a:ea typeface="Gmarket Sans Medium"/>
              </a:rPr>
              <a:t>,</a:t>
            </a:r>
            <a:r>
              <a:rPr lang="ko-KR" altLang="en-US" sz="2200" b="0" i="0" u="none" strike="noStrike" spc="-100" dirty="0">
                <a:solidFill>
                  <a:srgbClr val="3C332B"/>
                </a:solidFill>
                <a:ea typeface="Gmarket Sans Medium"/>
              </a:rPr>
              <a:t> 앱을 단순한 조립이 아니라 복합적인 구조임을 느꼈습니다</a:t>
            </a:r>
            <a:r>
              <a:rPr lang="en-US" altLang="ko-KR" sz="2200" b="0" i="0" u="none" strike="noStrike" spc="-100" dirty="0">
                <a:solidFill>
                  <a:srgbClr val="3C332B"/>
                </a:solidFill>
                <a:ea typeface="Gmarket Sans Medium"/>
              </a:rPr>
              <a:t>.</a:t>
            </a:r>
            <a:r>
              <a:rPr lang="ko-KR" altLang="en-US" sz="2200" b="0" i="0" u="none" strike="noStrike" spc="-100" dirty="0">
                <a:solidFill>
                  <a:srgbClr val="3C332B"/>
                </a:solidFill>
                <a:ea typeface="Gmarket Sans Medium"/>
              </a:rPr>
              <a:t> 에러를 해결하며 개발자의 끈기와 문제 해결 능력이 얼마나 중요한지 체감할 수 있었습니다</a:t>
            </a:r>
            <a:r>
              <a:rPr lang="en-US" altLang="ko-KR" sz="2200" b="0" i="0" u="none" strike="noStrike" spc="-100" dirty="0">
                <a:solidFill>
                  <a:srgbClr val="3C332B"/>
                </a:solidFill>
                <a:ea typeface="Gmarket Sans Medium"/>
              </a:rPr>
              <a:t>.</a:t>
            </a:r>
            <a:r>
              <a:rPr lang="ko-KR" altLang="en-US" sz="2200" b="0" i="0" u="none" strike="noStrike" spc="-100" dirty="0">
                <a:solidFill>
                  <a:srgbClr val="3C332B"/>
                </a:solidFill>
                <a:ea typeface="Gmarket Sans Medium"/>
              </a:rPr>
              <a:t> </a:t>
            </a:r>
            <a:endParaRPr lang="en-US" sz="2200" b="0" i="0" u="none" strike="noStrike" spc="-100" dirty="0">
              <a:solidFill>
                <a:srgbClr val="3C332B"/>
              </a:solidFill>
              <a:latin typeface="Gmarket Sans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105410-23EC-E7F7-0A18-2911F6E2634A}"/>
              </a:ext>
            </a:extLst>
          </p:cNvPr>
          <p:cNvSpPr txBox="1"/>
          <p:nvPr/>
        </p:nvSpPr>
        <p:spPr>
          <a:xfrm>
            <a:off x="7131050" y="770651"/>
            <a:ext cx="12426950" cy="164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20350"/>
              </a:lnSpc>
            </a:pPr>
            <a:r>
              <a:rPr lang="ko-KR" altLang="en-US" sz="8800" spc="-100" dirty="0">
                <a:solidFill>
                  <a:srgbClr val="3C322B"/>
                </a:solidFill>
                <a:ea typeface="Gmarket Sans Bold"/>
              </a:rPr>
              <a:t>느낀점</a:t>
            </a:r>
            <a:endParaRPr lang="ko-KR" altLang="ko-KR" sz="8800" b="0" i="0" u="none" strike="noStrike" spc="-100" dirty="0">
              <a:solidFill>
                <a:srgbClr val="3C322B"/>
              </a:solidFill>
              <a:ea typeface="Gmarket Sans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E13339E-E48A-F333-F144-66E697DC0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8596" y="5397500"/>
            <a:ext cx="785607" cy="78560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7D9191-5E98-CA72-0D17-7EBA3AD273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0862" y="3409950"/>
            <a:ext cx="787400" cy="7874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F1ACFC0-D178-E084-0BAE-D427B5F602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8325" y="7269767"/>
            <a:ext cx="1031875" cy="1031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520</Words>
  <Application>Microsoft Macintosh PowerPoint</Application>
  <PresentationFormat>사용자 지정</PresentationFormat>
  <Paragraphs>88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Gmarket Sans Medium</vt:lpstr>
      <vt:lpstr>Arial</vt:lpstr>
      <vt:lpstr>Gmarket Sans Bold</vt:lpstr>
      <vt:lpstr>Pretendard SemiBold</vt:lpstr>
      <vt:lpstr>맑은 고딕</vt:lpstr>
      <vt:lpstr>Cafe24 Ssurround</vt:lpstr>
      <vt:lpstr>Calibri</vt:lpstr>
      <vt:lpstr>SB AggroOTF 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왕서빈</cp:lastModifiedBy>
  <cp:revision>6</cp:revision>
  <dcterms:created xsi:type="dcterms:W3CDTF">2006-08-16T00:00:00Z</dcterms:created>
  <dcterms:modified xsi:type="dcterms:W3CDTF">2025-06-17T00:12:23Z</dcterms:modified>
</cp:coreProperties>
</file>